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audio1.bin" ContentType="audio/unknown"/>
  <Override PartName="/ppt/notesSlides/notesSlide3.xml" ContentType="application/vnd.openxmlformats-officedocument.presentationml.notesSlide+xml"/>
  <Override PartName="/ppt/notesSlides/notesSlide4.xml" ContentType="application/vnd.openxmlformats-officedocument.presentationml.notesSlide+xml"/>
  <Override PartName="/ppt/media/audio2.bin" ContentType="audio/unknown"/>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media/audio3.bin" ContentType="audio/unknown"/>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4013" r:id="rId1"/>
  </p:sldMasterIdLst>
  <p:notesMasterIdLst>
    <p:notesMasterId r:id="rId43"/>
  </p:notesMasterIdLst>
  <p:handoutMasterIdLst>
    <p:handoutMasterId r:id="rId44"/>
  </p:handoutMasterIdLst>
  <p:sldIdLst>
    <p:sldId id="390" r:id="rId2"/>
    <p:sldId id="381" r:id="rId3"/>
    <p:sldId id="393" r:id="rId4"/>
    <p:sldId id="380" r:id="rId5"/>
    <p:sldId id="286" r:id="rId6"/>
    <p:sldId id="257" r:id="rId7"/>
    <p:sldId id="258" r:id="rId8"/>
    <p:sldId id="262" r:id="rId9"/>
    <p:sldId id="259" r:id="rId10"/>
    <p:sldId id="263" r:id="rId11"/>
    <p:sldId id="294" r:id="rId12"/>
    <p:sldId id="391" r:id="rId13"/>
    <p:sldId id="383" r:id="rId14"/>
    <p:sldId id="270" r:id="rId15"/>
    <p:sldId id="272" r:id="rId16"/>
    <p:sldId id="386" r:id="rId17"/>
    <p:sldId id="273" r:id="rId18"/>
    <p:sldId id="275" r:id="rId19"/>
    <p:sldId id="288" r:id="rId20"/>
    <p:sldId id="297" r:id="rId21"/>
    <p:sldId id="389" r:id="rId22"/>
    <p:sldId id="340" r:id="rId23"/>
    <p:sldId id="277" r:id="rId24"/>
    <p:sldId id="282" r:id="rId25"/>
    <p:sldId id="289" r:id="rId26"/>
    <p:sldId id="384" r:id="rId27"/>
    <p:sldId id="385" r:id="rId28"/>
    <p:sldId id="338" r:id="rId29"/>
    <p:sldId id="290" r:id="rId30"/>
    <p:sldId id="291" r:id="rId31"/>
    <p:sldId id="292" r:id="rId32"/>
    <p:sldId id="341" r:id="rId33"/>
    <p:sldId id="392" r:id="rId34"/>
    <p:sldId id="382" r:id="rId35"/>
    <p:sldId id="296" r:id="rId36"/>
    <p:sldId id="388" r:id="rId37"/>
    <p:sldId id="387" r:id="rId38"/>
    <p:sldId id="378" r:id="rId39"/>
    <p:sldId id="379" r:id="rId40"/>
    <p:sldId id="394" r:id="rId41"/>
    <p:sldId id="287" r:id="rId42"/>
  </p:sldIdLst>
  <p:sldSz cx="9144000" cy="6858000" type="screen4x3"/>
  <p:notesSz cx="6858000" cy="9144000"/>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sz="2400" kern="1200">
        <a:solidFill>
          <a:schemeClr val="tx1"/>
        </a:solidFill>
        <a:latin typeface="Times" pitchFamily="2" charset="0"/>
        <a:ea typeface="ＭＳ Ｐゴシック" panose="020B0600070205080204" pitchFamily="34" charset="-128"/>
        <a:cs typeface="+mn-cs"/>
      </a:defRPr>
    </a:lvl1pPr>
    <a:lvl2pPr marL="457200" algn="l" rtl="0" eaLnBrk="0" fontAlgn="base" hangingPunct="0">
      <a:spcBef>
        <a:spcPct val="0"/>
      </a:spcBef>
      <a:spcAft>
        <a:spcPct val="0"/>
      </a:spcAft>
      <a:defRPr sz="2400" kern="1200">
        <a:solidFill>
          <a:schemeClr val="tx1"/>
        </a:solidFill>
        <a:latin typeface="Times" pitchFamily="2" charset="0"/>
        <a:ea typeface="ＭＳ Ｐゴシック" panose="020B0600070205080204" pitchFamily="34" charset="-128"/>
        <a:cs typeface="+mn-cs"/>
      </a:defRPr>
    </a:lvl2pPr>
    <a:lvl3pPr marL="914400" algn="l" rtl="0" eaLnBrk="0" fontAlgn="base" hangingPunct="0">
      <a:spcBef>
        <a:spcPct val="0"/>
      </a:spcBef>
      <a:spcAft>
        <a:spcPct val="0"/>
      </a:spcAft>
      <a:defRPr sz="2400" kern="1200">
        <a:solidFill>
          <a:schemeClr val="tx1"/>
        </a:solidFill>
        <a:latin typeface="Times" pitchFamily="2" charset="0"/>
        <a:ea typeface="ＭＳ Ｐゴシック" panose="020B0600070205080204" pitchFamily="34" charset="-128"/>
        <a:cs typeface="+mn-cs"/>
      </a:defRPr>
    </a:lvl3pPr>
    <a:lvl4pPr marL="1371600" algn="l" rtl="0" eaLnBrk="0" fontAlgn="base" hangingPunct="0">
      <a:spcBef>
        <a:spcPct val="0"/>
      </a:spcBef>
      <a:spcAft>
        <a:spcPct val="0"/>
      </a:spcAft>
      <a:defRPr sz="2400" kern="1200">
        <a:solidFill>
          <a:schemeClr val="tx1"/>
        </a:solidFill>
        <a:latin typeface="Times" pitchFamily="2" charset="0"/>
        <a:ea typeface="ＭＳ Ｐゴシック" panose="020B0600070205080204" pitchFamily="34" charset="-128"/>
        <a:cs typeface="+mn-cs"/>
      </a:defRPr>
    </a:lvl4pPr>
    <a:lvl5pPr marL="1828800" algn="l" rtl="0" eaLnBrk="0" fontAlgn="base" hangingPunct="0">
      <a:spcBef>
        <a:spcPct val="0"/>
      </a:spcBef>
      <a:spcAft>
        <a:spcPct val="0"/>
      </a:spcAft>
      <a:defRPr sz="2400" kern="1200">
        <a:solidFill>
          <a:schemeClr val="tx1"/>
        </a:solidFill>
        <a:latin typeface="Times" pitchFamily="2" charset="0"/>
        <a:ea typeface="ＭＳ Ｐゴシック" panose="020B0600070205080204" pitchFamily="34" charset="-128"/>
        <a:cs typeface="+mn-cs"/>
      </a:defRPr>
    </a:lvl5pPr>
    <a:lvl6pPr marL="2286000" algn="l" defTabSz="914400" rtl="0" eaLnBrk="1" latinLnBrk="0" hangingPunct="1">
      <a:defRPr sz="2400" kern="1200">
        <a:solidFill>
          <a:schemeClr val="tx1"/>
        </a:solidFill>
        <a:latin typeface="Times" pitchFamily="2" charset="0"/>
        <a:ea typeface="ＭＳ Ｐゴシック" panose="020B0600070205080204" pitchFamily="34" charset="-128"/>
        <a:cs typeface="+mn-cs"/>
      </a:defRPr>
    </a:lvl6pPr>
    <a:lvl7pPr marL="2743200" algn="l" defTabSz="914400" rtl="0" eaLnBrk="1" latinLnBrk="0" hangingPunct="1">
      <a:defRPr sz="2400" kern="1200">
        <a:solidFill>
          <a:schemeClr val="tx1"/>
        </a:solidFill>
        <a:latin typeface="Times" pitchFamily="2" charset="0"/>
        <a:ea typeface="ＭＳ Ｐゴシック" panose="020B0600070205080204" pitchFamily="34" charset="-128"/>
        <a:cs typeface="+mn-cs"/>
      </a:defRPr>
    </a:lvl7pPr>
    <a:lvl8pPr marL="3200400" algn="l" defTabSz="914400" rtl="0" eaLnBrk="1" latinLnBrk="0" hangingPunct="1">
      <a:defRPr sz="2400" kern="1200">
        <a:solidFill>
          <a:schemeClr val="tx1"/>
        </a:solidFill>
        <a:latin typeface="Times" pitchFamily="2" charset="0"/>
        <a:ea typeface="ＭＳ Ｐゴシック" panose="020B0600070205080204" pitchFamily="34" charset="-128"/>
        <a:cs typeface="+mn-cs"/>
      </a:defRPr>
    </a:lvl8pPr>
    <a:lvl9pPr marL="3657600" algn="l" defTabSz="914400" rtl="0" eaLnBrk="1" latinLnBrk="0" hangingPunct="1">
      <a:defRPr sz="2400" kern="1200">
        <a:solidFill>
          <a:schemeClr val="tx1"/>
        </a:solidFill>
        <a:latin typeface="Times" pitchFamily="2"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52"/>
    <p:restoredTop sz="94880"/>
  </p:normalViewPr>
  <p:slideViewPr>
    <p:cSldViewPr>
      <p:cViewPr varScale="1">
        <p:scale>
          <a:sx n="102" d="100"/>
          <a:sy n="102" d="100"/>
        </p:scale>
        <p:origin x="1824" y="176"/>
      </p:cViewPr>
      <p:guideLst>
        <p:guide orient="horz" pos="2160"/>
        <p:guide pos="2880"/>
      </p:guideLst>
    </p:cSldViewPr>
  </p:slideViewPr>
  <p:outlineViewPr>
    <p:cViewPr>
      <p:scale>
        <a:sx n="33" d="100"/>
        <a:sy n="33" d="100"/>
      </p:scale>
      <p:origin x="0" y="18944"/>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audio1.bin>
</file>

<file path=ppt/media/audio2.bin>
</file>

<file path=ppt/media/audio3.bin>
</file>

<file path=ppt/media/image1.png>
</file>

<file path=ppt/media/image10.png>
</file>

<file path=ppt/media/image11.png>
</file>

<file path=ppt/media/image12.png>
</file>

<file path=ppt/media/image13.jpeg>
</file>

<file path=ppt/media/image14.jpeg>
</file>

<file path=ppt/media/image15.png>
</file>

<file path=ppt/media/image16.jpeg>
</file>

<file path=ppt/media/image17.png>
</file>

<file path=ppt/media/image18.png>
</file>

<file path=ppt/media/image19.png>
</file>

<file path=ppt/media/image2.png>
</file>

<file path=ppt/media/image20.png>
</file>

<file path=ppt/media/image21.jpeg>
</file>

<file path=ppt/media/image22.jpeg>
</file>

<file path=ppt/media/image23.png>
</file>

<file path=ppt/media/image24.png>
</file>

<file path=ppt/media/image3.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a:extLst>
              <a:ext uri="{FF2B5EF4-FFF2-40B4-BE49-F238E27FC236}">
                <a16:creationId xmlns:a16="http://schemas.microsoft.com/office/drawing/2014/main" id="{2E3BBB6F-20C8-F7F0-ACDD-6B10E6ECA8F6}"/>
              </a:ext>
            </a:extLst>
          </p:cNvPr>
          <p:cNvSpPr>
            <a:spLocks noGrp="1" noChangeArrowheads="1"/>
          </p:cNvSpPr>
          <p:nvPr>
            <p:ph type="body" sz="quarter" idx="3"/>
          </p:nvPr>
        </p:nvSpPr>
        <p:spPr bwMode="auto">
          <a:xfrm>
            <a:off x="914400" y="4343400"/>
            <a:ext cx="5029200" cy="4114800"/>
          </a:xfrm>
          <a:prstGeom prst="rect">
            <a:avLst/>
          </a:prstGeom>
          <a:noFill/>
          <a:ln>
            <a:noFill/>
          </a:ln>
          <a:effectLst/>
        </p:spPr>
        <p:txBody>
          <a:bodyPr vert="horz" wrap="square" lIns="90487" tIns="44450" rIns="90487" bIns="44450" numCol="1" anchor="t" anchorCtr="0" compatLnSpc="1">
            <a:prstTxWarp prst="textNoShape">
              <a:avLst/>
            </a:prstTxWarp>
          </a:bodyPr>
          <a:lstStyle/>
          <a:p>
            <a:pPr lvl="0"/>
            <a:r>
              <a:rPr lang="en-US" noProof="0"/>
              <a:t>Click to edit Master notes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339" name="Rectangle 3">
            <a:extLst>
              <a:ext uri="{FF2B5EF4-FFF2-40B4-BE49-F238E27FC236}">
                <a16:creationId xmlns:a16="http://schemas.microsoft.com/office/drawing/2014/main" id="{0922BA87-868B-EE76-58EE-AA950B9AF7DC}"/>
              </a:ext>
            </a:extLst>
          </p:cNvPr>
          <p:cNvSpPr>
            <a:spLocks noGrp="1" noRot="1" noChangeAspect="1" noChangeArrowheads="1" noTextEdit="1"/>
          </p:cNvSpPr>
          <p:nvPr>
            <p:ph type="sldImg" idx="2"/>
          </p:nvPr>
        </p:nvSpPr>
        <p:spPr bwMode="auto">
          <a:xfrm>
            <a:off x="1149350" y="692150"/>
            <a:ext cx="4559300" cy="34163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0"/>
        <a:cs typeface="Arial" charset="0"/>
      </a:defRPr>
    </a:lvl1pPr>
    <a:lvl2pPr marL="457200" algn="l" rtl="0" eaLnBrk="0" fontAlgn="base" hangingPunct="0">
      <a:spcBef>
        <a:spcPct val="30000"/>
      </a:spcBef>
      <a:spcAft>
        <a:spcPct val="0"/>
      </a:spcAft>
      <a:defRPr sz="1200" kern="1200">
        <a:solidFill>
          <a:schemeClr val="tx1"/>
        </a:solidFill>
        <a:latin typeface="Times New Roman" charset="0"/>
        <a:ea typeface="Arial" charset="0"/>
        <a:cs typeface="Arial" charset="0"/>
      </a:defRPr>
    </a:lvl2pPr>
    <a:lvl3pPr marL="914400" algn="l" rtl="0" eaLnBrk="0" fontAlgn="base" hangingPunct="0">
      <a:spcBef>
        <a:spcPct val="30000"/>
      </a:spcBef>
      <a:spcAft>
        <a:spcPct val="0"/>
      </a:spcAft>
      <a:defRPr sz="1200" kern="1200">
        <a:solidFill>
          <a:schemeClr val="tx1"/>
        </a:solidFill>
        <a:latin typeface="Times New Roman" charset="0"/>
        <a:ea typeface="Arial" charset="0"/>
        <a:cs typeface="Arial" charset="0"/>
      </a:defRPr>
    </a:lvl3pPr>
    <a:lvl4pPr marL="1371600" algn="l" rtl="0" eaLnBrk="0" fontAlgn="base" hangingPunct="0">
      <a:spcBef>
        <a:spcPct val="30000"/>
      </a:spcBef>
      <a:spcAft>
        <a:spcPct val="0"/>
      </a:spcAft>
      <a:defRPr sz="1200" kern="1200">
        <a:solidFill>
          <a:schemeClr val="tx1"/>
        </a:solidFill>
        <a:latin typeface="Times New Roman" charset="0"/>
        <a:ea typeface="Arial" charset="0"/>
        <a:cs typeface="Arial" charset="0"/>
      </a:defRPr>
    </a:lvl4pPr>
    <a:lvl5pPr marL="1828800" algn="l" rtl="0" eaLnBrk="0" fontAlgn="base" hangingPunct="0">
      <a:spcBef>
        <a:spcPct val="30000"/>
      </a:spcBef>
      <a:spcAft>
        <a:spcPct val="0"/>
      </a:spcAft>
      <a:defRPr sz="1200" kern="1200">
        <a:solidFill>
          <a:schemeClr val="tx1"/>
        </a:solidFill>
        <a:latin typeface="Times New Roman" charset="0"/>
        <a:ea typeface="Arial" charset="0"/>
        <a:cs typeface="Arial"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7">
            <a:extLst>
              <a:ext uri="{FF2B5EF4-FFF2-40B4-BE49-F238E27FC236}">
                <a16:creationId xmlns:a16="http://schemas.microsoft.com/office/drawing/2014/main" id="{771E3BE6-C423-F810-A7B6-475740A94506}"/>
              </a:ext>
            </a:extLst>
          </p:cNvPr>
          <p:cNvSpPr>
            <a:spLocks noGrp="1" noChangeArrowheads="1"/>
          </p:cNvSpPr>
          <p:nvPr>
            <p:ph type="sldNum" sz="quarter" idx="4294967295"/>
          </p:nvPr>
        </p:nvSpPr>
        <p:spPr bwMode="auto">
          <a:xfrm>
            <a:off x="3884613" y="8685213"/>
            <a:ext cx="2971800" cy="4572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eaLnBrk="1" hangingPunct="1">
              <a:spcBef>
                <a:spcPct val="0"/>
              </a:spcBef>
            </a:pPr>
            <a:fld id="{6670799C-EA62-7A48-A1C4-EB5694EF5108}" type="slidenum">
              <a:rPr lang="en-US" altLang="en-US" sz="2400"/>
              <a:pPr eaLnBrk="1" hangingPunct="1">
                <a:spcBef>
                  <a:spcPct val="0"/>
                </a:spcBef>
              </a:pPr>
              <a:t>4</a:t>
            </a:fld>
            <a:endParaRPr lang="en-US" altLang="en-US" sz="2400"/>
          </a:p>
        </p:txBody>
      </p:sp>
      <p:sp>
        <p:nvSpPr>
          <p:cNvPr id="19458" name="Rectangle 2">
            <a:extLst>
              <a:ext uri="{FF2B5EF4-FFF2-40B4-BE49-F238E27FC236}">
                <a16:creationId xmlns:a16="http://schemas.microsoft.com/office/drawing/2014/main" id="{A0FEDFD5-9C33-EB60-5807-18B514189C71}"/>
              </a:ext>
            </a:extLst>
          </p:cNvPr>
          <p:cNvSpPr>
            <a:spLocks noGrp="1" noRot="1" noChangeAspect="1" noChangeArrowheads="1" noTextEdit="1"/>
          </p:cNvSpPr>
          <p:nvPr>
            <p:ph type="sldImg"/>
          </p:nvPr>
        </p:nvSpPr>
        <p:spPr>
          <a:xfrm>
            <a:off x="1150938" y="692150"/>
            <a:ext cx="4556125" cy="3416300"/>
          </a:xfrm>
          <a:ln/>
        </p:spPr>
      </p:sp>
      <p:sp>
        <p:nvSpPr>
          <p:cNvPr id="19459" name="Rectangle 3">
            <a:extLst>
              <a:ext uri="{FF2B5EF4-FFF2-40B4-BE49-F238E27FC236}">
                <a16:creationId xmlns:a16="http://schemas.microsoft.com/office/drawing/2014/main" id="{4FDF1757-BCA1-56D7-AE9C-1D8F096ED88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cs typeface="Arial" panose="020B0604020202020204" pitchFamily="34" charset="0"/>
              </a:rPr>
              <a:t>Fed from developments in lowest and highest levels</a:t>
            </a:r>
          </a:p>
          <a:p>
            <a:pPr eaLnBrk="1" hangingPunct="1"/>
            <a:r>
              <a:rPr lang="en-US" altLang="en-US">
                <a:latin typeface="Times New Roman" panose="02020603050405020304" pitchFamily="18" charset="0"/>
                <a:ea typeface="ＭＳ Ｐゴシック" panose="020B0600070205080204" pitchFamily="34" charset="-128"/>
                <a:cs typeface="Arial" panose="020B0604020202020204" pitchFamily="34" charset="0"/>
              </a:rPr>
              <a:t>Even if you don’t remember the past, you are condemned to repeat it…</a:t>
            </a:r>
          </a:p>
          <a:p>
            <a:pPr eaLnBrk="1" hangingPunct="1"/>
            <a:r>
              <a:rPr lang="en-US" altLang="en-US">
                <a:latin typeface="Times New Roman" panose="02020603050405020304" pitchFamily="18" charset="0"/>
                <a:ea typeface="ＭＳ Ｐゴシック" panose="020B0600070205080204" pitchFamily="34" charset="-128"/>
                <a:cs typeface="Arial" panose="020B0604020202020204" pitchFamily="34" charset="0"/>
              </a:rPr>
              <a:t>What is the cycle time?</a:t>
            </a:r>
          </a:p>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2">
            <a:extLst>
              <a:ext uri="{FF2B5EF4-FFF2-40B4-BE49-F238E27FC236}">
                <a16:creationId xmlns:a16="http://schemas.microsoft.com/office/drawing/2014/main" id="{0C820360-B23B-C7FC-0DAD-2D701FCBC94A}"/>
              </a:ext>
            </a:extLst>
          </p:cNvPr>
          <p:cNvSpPr>
            <a:spLocks noGrp="1" noRot="1" noChangeAspect="1" noChangeArrowheads="1" noTextEdit="1"/>
          </p:cNvSpPr>
          <p:nvPr>
            <p:ph type="sldImg"/>
          </p:nvPr>
        </p:nvSpPr>
        <p:spPr>
          <a:xfrm>
            <a:off x="1150938" y="692150"/>
            <a:ext cx="4556125" cy="3416300"/>
          </a:xfrm>
          <a:ln/>
        </p:spPr>
      </p:sp>
      <p:sp>
        <p:nvSpPr>
          <p:cNvPr id="39938" name="Rectangle 3">
            <a:extLst>
              <a:ext uri="{FF2B5EF4-FFF2-40B4-BE49-F238E27FC236}">
                <a16:creationId xmlns:a16="http://schemas.microsoft.com/office/drawing/2014/main" id="{031E652C-341C-1AF4-C859-F45394E361D0}"/>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2">
            <a:extLst>
              <a:ext uri="{FF2B5EF4-FFF2-40B4-BE49-F238E27FC236}">
                <a16:creationId xmlns:a16="http://schemas.microsoft.com/office/drawing/2014/main" id="{E995716D-320C-3132-7D39-EC6512904C74}"/>
              </a:ext>
            </a:extLst>
          </p:cNvPr>
          <p:cNvSpPr>
            <a:spLocks noGrp="1" noRot="1" noChangeAspect="1" noChangeArrowheads="1" noTextEdit="1"/>
          </p:cNvSpPr>
          <p:nvPr>
            <p:ph type="sldImg"/>
          </p:nvPr>
        </p:nvSpPr>
        <p:spPr>
          <a:xfrm>
            <a:off x="1150938" y="692150"/>
            <a:ext cx="4556125" cy="3416300"/>
          </a:xfrm>
          <a:ln/>
        </p:spPr>
      </p:sp>
      <p:sp>
        <p:nvSpPr>
          <p:cNvPr id="43010" name="Rectangle 3">
            <a:extLst>
              <a:ext uri="{FF2B5EF4-FFF2-40B4-BE49-F238E27FC236}">
                <a16:creationId xmlns:a16="http://schemas.microsoft.com/office/drawing/2014/main" id="{72A5A738-08E6-9A75-7950-74EFB4AA1D14}"/>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2">
            <a:extLst>
              <a:ext uri="{FF2B5EF4-FFF2-40B4-BE49-F238E27FC236}">
                <a16:creationId xmlns:a16="http://schemas.microsoft.com/office/drawing/2014/main" id="{7D3688D7-6478-92BA-DA4E-482052F13B72}"/>
              </a:ext>
            </a:extLst>
          </p:cNvPr>
          <p:cNvSpPr>
            <a:spLocks noGrp="1" noRot="1" noChangeAspect="1" noChangeArrowheads="1" noTextEdit="1"/>
          </p:cNvSpPr>
          <p:nvPr>
            <p:ph type="sldImg"/>
          </p:nvPr>
        </p:nvSpPr>
        <p:spPr>
          <a:xfrm>
            <a:off x="1150938" y="692150"/>
            <a:ext cx="4556125" cy="3416300"/>
          </a:xfrm>
          <a:ln/>
        </p:spPr>
      </p:sp>
      <p:sp>
        <p:nvSpPr>
          <p:cNvPr id="45058" name="Rectangle 3">
            <a:extLst>
              <a:ext uri="{FF2B5EF4-FFF2-40B4-BE49-F238E27FC236}">
                <a16:creationId xmlns:a16="http://schemas.microsoft.com/office/drawing/2014/main" id="{A55DA87B-5E38-1C19-9FFB-391C69E8FFBF}"/>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2">
            <a:extLst>
              <a:ext uri="{FF2B5EF4-FFF2-40B4-BE49-F238E27FC236}">
                <a16:creationId xmlns:a16="http://schemas.microsoft.com/office/drawing/2014/main" id="{19DC4FA6-EDD0-ACA5-3EB7-11CF557EED74}"/>
              </a:ext>
            </a:extLst>
          </p:cNvPr>
          <p:cNvSpPr>
            <a:spLocks noGrp="1" noRot="1" noChangeAspect="1" noChangeArrowheads="1" noTextEdit="1"/>
          </p:cNvSpPr>
          <p:nvPr>
            <p:ph type="sldImg"/>
          </p:nvPr>
        </p:nvSpPr>
        <p:spPr>
          <a:xfrm>
            <a:off x="1150938" y="692150"/>
            <a:ext cx="4556125" cy="3416300"/>
          </a:xfrm>
          <a:ln/>
        </p:spPr>
      </p:sp>
      <p:sp>
        <p:nvSpPr>
          <p:cNvPr id="47106" name="Rectangle 3">
            <a:extLst>
              <a:ext uri="{FF2B5EF4-FFF2-40B4-BE49-F238E27FC236}">
                <a16:creationId xmlns:a16="http://schemas.microsoft.com/office/drawing/2014/main" id="{60BB3AAF-2A2A-3B94-2842-8A105FE8E465}"/>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2">
            <a:extLst>
              <a:ext uri="{FF2B5EF4-FFF2-40B4-BE49-F238E27FC236}">
                <a16:creationId xmlns:a16="http://schemas.microsoft.com/office/drawing/2014/main" id="{C8AB70E0-626D-E62D-00A3-680AF57C98F5}"/>
              </a:ext>
            </a:extLst>
          </p:cNvPr>
          <p:cNvSpPr>
            <a:spLocks noGrp="1" noRot="1" noChangeAspect="1" noChangeArrowheads="1" noTextEdit="1"/>
          </p:cNvSpPr>
          <p:nvPr>
            <p:ph type="sldImg"/>
          </p:nvPr>
        </p:nvSpPr>
        <p:spPr>
          <a:xfrm>
            <a:off x="1150938" y="692150"/>
            <a:ext cx="4556125" cy="3416300"/>
          </a:xfrm>
          <a:ln/>
        </p:spPr>
      </p:sp>
      <p:sp>
        <p:nvSpPr>
          <p:cNvPr id="49154" name="Rectangle 3">
            <a:extLst>
              <a:ext uri="{FF2B5EF4-FFF2-40B4-BE49-F238E27FC236}">
                <a16:creationId xmlns:a16="http://schemas.microsoft.com/office/drawing/2014/main" id="{AE22E106-E6BE-C9EE-B565-CD6038FFBB39}"/>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2">
            <a:extLst>
              <a:ext uri="{FF2B5EF4-FFF2-40B4-BE49-F238E27FC236}">
                <a16:creationId xmlns:a16="http://schemas.microsoft.com/office/drawing/2014/main" id="{F81DCB26-74C4-4FAC-30F3-43B9D5A1FAA1}"/>
              </a:ext>
            </a:extLst>
          </p:cNvPr>
          <p:cNvSpPr>
            <a:spLocks noGrp="1" noRot="1" noChangeAspect="1" noChangeArrowheads="1" noTextEdit="1"/>
          </p:cNvSpPr>
          <p:nvPr>
            <p:ph type="sldImg"/>
          </p:nvPr>
        </p:nvSpPr>
        <p:spPr>
          <a:xfrm>
            <a:off x="1150938" y="692150"/>
            <a:ext cx="4556125" cy="3416300"/>
          </a:xfrm>
          <a:ln/>
        </p:spPr>
      </p:sp>
      <p:sp>
        <p:nvSpPr>
          <p:cNvPr id="52226" name="Rectangle 3">
            <a:extLst>
              <a:ext uri="{FF2B5EF4-FFF2-40B4-BE49-F238E27FC236}">
                <a16:creationId xmlns:a16="http://schemas.microsoft.com/office/drawing/2014/main" id="{0CE1AC91-18CA-1BCF-3235-3A7AA3AEA70E}"/>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2">
            <a:extLst>
              <a:ext uri="{FF2B5EF4-FFF2-40B4-BE49-F238E27FC236}">
                <a16:creationId xmlns:a16="http://schemas.microsoft.com/office/drawing/2014/main" id="{9329BCFE-A299-96B6-DD77-83FB364F4718}"/>
              </a:ext>
            </a:extLst>
          </p:cNvPr>
          <p:cNvSpPr>
            <a:spLocks noGrp="1" noRot="1" noChangeAspect="1" noChangeArrowheads="1" noTextEdit="1"/>
          </p:cNvSpPr>
          <p:nvPr>
            <p:ph type="sldImg"/>
          </p:nvPr>
        </p:nvSpPr>
        <p:spPr>
          <a:xfrm>
            <a:off x="1150938" y="692150"/>
            <a:ext cx="4556125" cy="3416300"/>
          </a:xfrm>
          <a:ln/>
        </p:spPr>
      </p:sp>
      <p:sp>
        <p:nvSpPr>
          <p:cNvPr id="54274" name="Rectangle 3">
            <a:extLst>
              <a:ext uri="{FF2B5EF4-FFF2-40B4-BE49-F238E27FC236}">
                <a16:creationId xmlns:a16="http://schemas.microsoft.com/office/drawing/2014/main" id="{C3D50E5C-8E82-BE7F-A6E0-12D715B074DB}"/>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a:extLst>
              <a:ext uri="{FF2B5EF4-FFF2-40B4-BE49-F238E27FC236}">
                <a16:creationId xmlns:a16="http://schemas.microsoft.com/office/drawing/2014/main" id="{5EEEEE0B-9E55-5A50-8504-1D0A51E9A2AB}"/>
              </a:ext>
            </a:extLst>
          </p:cNvPr>
          <p:cNvSpPr>
            <a:spLocks noGrp="1" noRot="1" noChangeAspect="1" noChangeArrowheads="1" noTextEdit="1"/>
          </p:cNvSpPr>
          <p:nvPr>
            <p:ph type="sldImg"/>
          </p:nvPr>
        </p:nvSpPr>
        <p:spPr>
          <a:xfrm>
            <a:off x="1150938" y="692150"/>
            <a:ext cx="4556125" cy="3416300"/>
          </a:xfrm>
          <a:ln/>
        </p:spPr>
      </p:sp>
      <p:sp>
        <p:nvSpPr>
          <p:cNvPr id="56322" name="Rectangle 3">
            <a:extLst>
              <a:ext uri="{FF2B5EF4-FFF2-40B4-BE49-F238E27FC236}">
                <a16:creationId xmlns:a16="http://schemas.microsoft.com/office/drawing/2014/main" id="{5FEDE816-26B1-D086-9719-77E8626ADE91}"/>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2">
            <a:extLst>
              <a:ext uri="{FF2B5EF4-FFF2-40B4-BE49-F238E27FC236}">
                <a16:creationId xmlns:a16="http://schemas.microsoft.com/office/drawing/2014/main" id="{F3CE9E7F-8584-C0E2-BEF4-A79DADF563EB}"/>
              </a:ext>
            </a:extLst>
          </p:cNvPr>
          <p:cNvSpPr>
            <a:spLocks noGrp="1" noRot="1" noChangeAspect="1" noChangeArrowheads="1" noTextEdit="1"/>
          </p:cNvSpPr>
          <p:nvPr>
            <p:ph type="sldImg"/>
          </p:nvPr>
        </p:nvSpPr>
        <p:spPr>
          <a:xfrm>
            <a:off x="1150938" y="692150"/>
            <a:ext cx="4556125" cy="3416300"/>
          </a:xfrm>
          <a:ln/>
        </p:spPr>
      </p:sp>
      <p:sp>
        <p:nvSpPr>
          <p:cNvPr id="58370" name="Rectangle 3">
            <a:extLst>
              <a:ext uri="{FF2B5EF4-FFF2-40B4-BE49-F238E27FC236}">
                <a16:creationId xmlns:a16="http://schemas.microsoft.com/office/drawing/2014/main" id="{C606CC63-38FC-D80D-2922-113CE20C03F7}"/>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a:extLst>
              <a:ext uri="{FF2B5EF4-FFF2-40B4-BE49-F238E27FC236}">
                <a16:creationId xmlns:a16="http://schemas.microsoft.com/office/drawing/2014/main" id="{B6641F23-7C8C-CE12-862E-53CCDDC4F8E5}"/>
              </a:ext>
            </a:extLst>
          </p:cNvPr>
          <p:cNvSpPr>
            <a:spLocks noGrp="1" noRot="1" noChangeAspect="1" noChangeArrowheads="1" noTextEdit="1"/>
          </p:cNvSpPr>
          <p:nvPr>
            <p:ph type="sldImg"/>
          </p:nvPr>
        </p:nvSpPr>
        <p:spPr>
          <a:xfrm>
            <a:off x="1150938" y="692150"/>
            <a:ext cx="4556125" cy="3416300"/>
          </a:xfrm>
          <a:ln/>
        </p:spPr>
      </p:sp>
      <p:sp>
        <p:nvSpPr>
          <p:cNvPr id="62466" name="Rectangle 3">
            <a:extLst>
              <a:ext uri="{FF2B5EF4-FFF2-40B4-BE49-F238E27FC236}">
                <a16:creationId xmlns:a16="http://schemas.microsoft.com/office/drawing/2014/main" id="{166BF791-7AA7-1FA6-C461-ABCC1A926F71}"/>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a:extLst>
              <a:ext uri="{FF2B5EF4-FFF2-40B4-BE49-F238E27FC236}">
                <a16:creationId xmlns:a16="http://schemas.microsoft.com/office/drawing/2014/main" id="{F167D5DA-A69C-1FD0-36E9-371348478938}"/>
              </a:ext>
            </a:extLst>
          </p:cNvPr>
          <p:cNvSpPr>
            <a:spLocks noGrp="1" noRot="1" noChangeAspect="1" noChangeArrowheads="1" noTextEdit="1"/>
          </p:cNvSpPr>
          <p:nvPr>
            <p:ph type="sldImg"/>
          </p:nvPr>
        </p:nvSpPr>
        <p:spPr>
          <a:xfrm>
            <a:off x="1150938" y="692150"/>
            <a:ext cx="4556125" cy="3416300"/>
          </a:xfrm>
          <a:ln/>
        </p:spPr>
      </p:sp>
      <p:sp>
        <p:nvSpPr>
          <p:cNvPr id="21506" name="Rectangle 3">
            <a:extLst>
              <a:ext uri="{FF2B5EF4-FFF2-40B4-BE49-F238E27FC236}">
                <a16:creationId xmlns:a16="http://schemas.microsoft.com/office/drawing/2014/main" id="{DC6A61C7-7681-2E7A-7937-6B262BCE2E3E}"/>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2">
            <a:extLst>
              <a:ext uri="{FF2B5EF4-FFF2-40B4-BE49-F238E27FC236}">
                <a16:creationId xmlns:a16="http://schemas.microsoft.com/office/drawing/2014/main" id="{453F6A32-CEE8-F5BE-1438-40CD17331032}"/>
              </a:ext>
            </a:extLst>
          </p:cNvPr>
          <p:cNvSpPr>
            <a:spLocks noGrp="1" noRot="1" noChangeAspect="1" noChangeArrowheads="1" noTextEdit="1"/>
          </p:cNvSpPr>
          <p:nvPr>
            <p:ph type="sldImg"/>
          </p:nvPr>
        </p:nvSpPr>
        <p:spPr>
          <a:xfrm>
            <a:off x="1150938" y="692150"/>
            <a:ext cx="4556125" cy="3416300"/>
          </a:xfrm>
          <a:ln/>
        </p:spPr>
      </p:sp>
      <p:sp>
        <p:nvSpPr>
          <p:cNvPr id="64514" name="Rectangle 3">
            <a:extLst>
              <a:ext uri="{FF2B5EF4-FFF2-40B4-BE49-F238E27FC236}">
                <a16:creationId xmlns:a16="http://schemas.microsoft.com/office/drawing/2014/main" id="{C23F7E87-5122-2C94-5DAC-9A569A580C34}"/>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2">
            <a:extLst>
              <a:ext uri="{FF2B5EF4-FFF2-40B4-BE49-F238E27FC236}">
                <a16:creationId xmlns:a16="http://schemas.microsoft.com/office/drawing/2014/main" id="{9E1A1295-1755-E36B-6AA3-86DB6C7C1BCF}"/>
              </a:ext>
            </a:extLst>
          </p:cNvPr>
          <p:cNvSpPr>
            <a:spLocks noGrp="1" noRot="1" noChangeAspect="1" noChangeArrowheads="1" noTextEdit="1"/>
          </p:cNvSpPr>
          <p:nvPr>
            <p:ph type="sldImg"/>
          </p:nvPr>
        </p:nvSpPr>
        <p:spPr>
          <a:xfrm>
            <a:off x="1150938" y="692150"/>
            <a:ext cx="4556125" cy="3416300"/>
          </a:xfrm>
          <a:ln/>
        </p:spPr>
      </p:sp>
      <p:sp>
        <p:nvSpPr>
          <p:cNvPr id="66562" name="Rectangle 3">
            <a:extLst>
              <a:ext uri="{FF2B5EF4-FFF2-40B4-BE49-F238E27FC236}">
                <a16:creationId xmlns:a16="http://schemas.microsoft.com/office/drawing/2014/main" id="{F7E062F9-62FB-FE57-1396-F20A95382838}"/>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2">
            <a:extLst>
              <a:ext uri="{FF2B5EF4-FFF2-40B4-BE49-F238E27FC236}">
                <a16:creationId xmlns:a16="http://schemas.microsoft.com/office/drawing/2014/main" id="{454651F4-2CED-E0DA-B541-0BB15888A1B9}"/>
              </a:ext>
            </a:extLst>
          </p:cNvPr>
          <p:cNvSpPr>
            <a:spLocks noGrp="1" noRot="1" noChangeAspect="1" noChangeArrowheads="1" noTextEdit="1"/>
          </p:cNvSpPr>
          <p:nvPr>
            <p:ph type="sldImg"/>
          </p:nvPr>
        </p:nvSpPr>
        <p:spPr>
          <a:xfrm>
            <a:off x="1150938" y="692150"/>
            <a:ext cx="4556125" cy="3416300"/>
          </a:xfrm>
          <a:ln/>
        </p:spPr>
      </p:sp>
      <p:sp>
        <p:nvSpPr>
          <p:cNvPr id="68610" name="Rectangle 3">
            <a:extLst>
              <a:ext uri="{FF2B5EF4-FFF2-40B4-BE49-F238E27FC236}">
                <a16:creationId xmlns:a16="http://schemas.microsoft.com/office/drawing/2014/main" id="{81C28A89-B53B-6182-4179-108F8EB654BD}"/>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2">
            <a:extLst>
              <a:ext uri="{FF2B5EF4-FFF2-40B4-BE49-F238E27FC236}">
                <a16:creationId xmlns:a16="http://schemas.microsoft.com/office/drawing/2014/main" id="{CE206889-7C99-6150-2E3B-63906984C32F}"/>
              </a:ext>
            </a:extLst>
          </p:cNvPr>
          <p:cNvSpPr>
            <a:spLocks noGrp="1" noRot="1" noChangeAspect="1" noChangeArrowheads="1" noTextEdit="1"/>
          </p:cNvSpPr>
          <p:nvPr>
            <p:ph type="sldImg"/>
          </p:nvPr>
        </p:nvSpPr>
        <p:spPr>
          <a:xfrm>
            <a:off x="1150938" y="692150"/>
            <a:ext cx="4556125" cy="3416300"/>
          </a:xfrm>
          <a:ln/>
        </p:spPr>
      </p:sp>
      <p:sp>
        <p:nvSpPr>
          <p:cNvPr id="70658" name="Rectangle 3">
            <a:extLst>
              <a:ext uri="{FF2B5EF4-FFF2-40B4-BE49-F238E27FC236}">
                <a16:creationId xmlns:a16="http://schemas.microsoft.com/office/drawing/2014/main" id="{28DDF467-DB1E-B28A-D901-1BAA37BAB6A8}"/>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2">
            <a:extLst>
              <a:ext uri="{FF2B5EF4-FFF2-40B4-BE49-F238E27FC236}">
                <a16:creationId xmlns:a16="http://schemas.microsoft.com/office/drawing/2014/main" id="{E0B77D9C-96A6-3D22-DAE2-EC7A152DE13F}"/>
              </a:ext>
            </a:extLst>
          </p:cNvPr>
          <p:cNvSpPr>
            <a:spLocks noGrp="1" noRot="1" noChangeAspect="1" noChangeArrowheads="1" noTextEdit="1"/>
          </p:cNvSpPr>
          <p:nvPr>
            <p:ph type="sldImg"/>
          </p:nvPr>
        </p:nvSpPr>
        <p:spPr>
          <a:xfrm>
            <a:off x="1150938" y="692150"/>
            <a:ext cx="4556125" cy="3416300"/>
          </a:xfrm>
          <a:ln/>
        </p:spPr>
      </p:sp>
      <p:sp>
        <p:nvSpPr>
          <p:cNvPr id="73730" name="Rectangle 3">
            <a:extLst>
              <a:ext uri="{FF2B5EF4-FFF2-40B4-BE49-F238E27FC236}">
                <a16:creationId xmlns:a16="http://schemas.microsoft.com/office/drawing/2014/main" id="{54E520E8-0933-2342-76AD-7682B35B0A8B}"/>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2">
            <a:extLst>
              <a:ext uri="{FF2B5EF4-FFF2-40B4-BE49-F238E27FC236}">
                <a16:creationId xmlns:a16="http://schemas.microsoft.com/office/drawing/2014/main" id="{89EB4C79-6FC2-52B4-2395-5C542325DA28}"/>
              </a:ext>
            </a:extLst>
          </p:cNvPr>
          <p:cNvSpPr>
            <a:spLocks noGrp="1" noRot="1" noChangeAspect="1" noChangeArrowheads="1" noTextEdit="1"/>
          </p:cNvSpPr>
          <p:nvPr>
            <p:ph type="sldImg"/>
          </p:nvPr>
        </p:nvSpPr>
        <p:spPr>
          <a:xfrm>
            <a:off x="1150938" y="692150"/>
            <a:ext cx="4556125" cy="3416300"/>
          </a:xfrm>
          <a:ln/>
        </p:spPr>
      </p:sp>
      <p:sp>
        <p:nvSpPr>
          <p:cNvPr id="79874" name="Rectangle 3">
            <a:extLst>
              <a:ext uri="{FF2B5EF4-FFF2-40B4-BE49-F238E27FC236}">
                <a16:creationId xmlns:a16="http://schemas.microsoft.com/office/drawing/2014/main" id="{A5649544-5ED0-47FD-6E23-4ED10B5B4CDD}"/>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a:extLst>
              <a:ext uri="{FF2B5EF4-FFF2-40B4-BE49-F238E27FC236}">
                <a16:creationId xmlns:a16="http://schemas.microsoft.com/office/drawing/2014/main" id="{C5AA54A0-7664-BFDF-1F38-8F5BBC8513FA}"/>
              </a:ext>
            </a:extLst>
          </p:cNvPr>
          <p:cNvSpPr>
            <a:spLocks noGrp="1" noRot="1" noChangeAspect="1" noChangeArrowheads="1" noTextEdit="1"/>
          </p:cNvSpPr>
          <p:nvPr>
            <p:ph type="sldImg"/>
          </p:nvPr>
        </p:nvSpPr>
        <p:spPr>
          <a:xfrm>
            <a:off x="1150938" y="692150"/>
            <a:ext cx="4556125" cy="3416300"/>
          </a:xfrm>
          <a:ln/>
        </p:spPr>
      </p:sp>
      <p:sp>
        <p:nvSpPr>
          <p:cNvPr id="23554" name="Rectangle 3">
            <a:extLst>
              <a:ext uri="{FF2B5EF4-FFF2-40B4-BE49-F238E27FC236}">
                <a16:creationId xmlns:a16="http://schemas.microsoft.com/office/drawing/2014/main" id="{43DB516E-CF0B-F489-EE33-3194098C1572}"/>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a:extLst>
              <a:ext uri="{FF2B5EF4-FFF2-40B4-BE49-F238E27FC236}">
                <a16:creationId xmlns:a16="http://schemas.microsoft.com/office/drawing/2014/main" id="{5BB4FC31-C9C3-3223-2180-2870C130625C}"/>
              </a:ext>
            </a:extLst>
          </p:cNvPr>
          <p:cNvSpPr>
            <a:spLocks noGrp="1" noRot="1" noChangeAspect="1" noChangeArrowheads="1" noTextEdit="1"/>
          </p:cNvSpPr>
          <p:nvPr>
            <p:ph type="sldImg"/>
          </p:nvPr>
        </p:nvSpPr>
        <p:spPr>
          <a:xfrm>
            <a:off x="1150938" y="692150"/>
            <a:ext cx="4556125" cy="3416300"/>
          </a:xfrm>
          <a:ln/>
        </p:spPr>
      </p:sp>
      <p:sp>
        <p:nvSpPr>
          <p:cNvPr id="25602" name="Rectangle 3">
            <a:extLst>
              <a:ext uri="{FF2B5EF4-FFF2-40B4-BE49-F238E27FC236}">
                <a16:creationId xmlns:a16="http://schemas.microsoft.com/office/drawing/2014/main" id="{571DE58F-6D9C-9342-63D7-F8A5E55FF21B}"/>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90D870D2-3620-EBC6-B360-B81DB70645F9}"/>
              </a:ext>
            </a:extLst>
          </p:cNvPr>
          <p:cNvSpPr>
            <a:spLocks noGrp="1" noRot="1" noChangeAspect="1" noChangeArrowheads="1" noTextEdit="1"/>
          </p:cNvSpPr>
          <p:nvPr>
            <p:ph type="sldImg"/>
          </p:nvPr>
        </p:nvSpPr>
        <p:spPr>
          <a:xfrm>
            <a:off x="1150938" y="692150"/>
            <a:ext cx="4556125" cy="3416300"/>
          </a:xfrm>
          <a:ln/>
        </p:spPr>
      </p:sp>
      <p:sp>
        <p:nvSpPr>
          <p:cNvPr id="27650" name="Rectangle 3">
            <a:extLst>
              <a:ext uri="{FF2B5EF4-FFF2-40B4-BE49-F238E27FC236}">
                <a16:creationId xmlns:a16="http://schemas.microsoft.com/office/drawing/2014/main" id="{E247C34D-D363-C005-E3BA-A9053FD07440}"/>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2">
            <a:extLst>
              <a:ext uri="{FF2B5EF4-FFF2-40B4-BE49-F238E27FC236}">
                <a16:creationId xmlns:a16="http://schemas.microsoft.com/office/drawing/2014/main" id="{DB221DA0-F4E6-D8BF-1EA5-5D5A9EAFCEDF}"/>
              </a:ext>
            </a:extLst>
          </p:cNvPr>
          <p:cNvSpPr>
            <a:spLocks noGrp="1" noRot="1" noChangeAspect="1" noChangeArrowheads="1" noTextEdit="1"/>
          </p:cNvSpPr>
          <p:nvPr>
            <p:ph type="sldImg"/>
          </p:nvPr>
        </p:nvSpPr>
        <p:spPr>
          <a:xfrm>
            <a:off x="1150938" y="692150"/>
            <a:ext cx="4556125" cy="3416300"/>
          </a:xfrm>
          <a:ln/>
        </p:spPr>
      </p:sp>
      <p:sp>
        <p:nvSpPr>
          <p:cNvPr id="29698" name="Rectangle 3">
            <a:extLst>
              <a:ext uri="{FF2B5EF4-FFF2-40B4-BE49-F238E27FC236}">
                <a16:creationId xmlns:a16="http://schemas.microsoft.com/office/drawing/2014/main" id="{9028700C-CBD6-0678-20EF-311445380AF3}"/>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2">
            <a:extLst>
              <a:ext uri="{FF2B5EF4-FFF2-40B4-BE49-F238E27FC236}">
                <a16:creationId xmlns:a16="http://schemas.microsoft.com/office/drawing/2014/main" id="{8EA27ED9-91BA-47A2-01BF-103A3F36E72F}"/>
              </a:ext>
            </a:extLst>
          </p:cNvPr>
          <p:cNvSpPr>
            <a:spLocks noGrp="1" noRot="1" noChangeAspect="1" noChangeArrowheads="1" noTextEdit="1"/>
          </p:cNvSpPr>
          <p:nvPr>
            <p:ph type="sldImg"/>
          </p:nvPr>
        </p:nvSpPr>
        <p:spPr>
          <a:xfrm>
            <a:off x="1150938" y="692150"/>
            <a:ext cx="4556125" cy="3416300"/>
          </a:xfrm>
          <a:ln/>
        </p:spPr>
      </p:sp>
      <p:sp>
        <p:nvSpPr>
          <p:cNvPr id="31746" name="Rectangle 3">
            <a:extLst>
              <a:ext uri="{FF2B5EF4-FFF2-40B4-BE49-F238E27FC236}">
                <a16:creationId xmlns:a16="http://schemas.microsoft.com/office/drawing/2014/main" id="{5E7B6A76-207E-C278-271A-3C524EA103D5}"/>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2">
            <a:extLst>
              <a:ext uri="{FF2B5EF4-FFF2-40B4-BE49-F238E27FC236}">
                <a16:creationId xmlns:a16="http://schemas.microsoft.com/office/drawing/2014/main" id="{D0430F59-79FA-8B39-1DD8-1A55A9710689}"/>
              </a:ext>
            </a:extLst>
          </p:cNvPr>
          <p:cNvSpPr>
            <a:spLocks noGrp="1" noRot="1" noChangeAspect="1" noChangeArrowheads="1" noTextEdit="1"/>
          </p:cNvSpPr>
          <p:nvPr>
            <p:ph type="sldImg"/>
          </p:nvPr>
        </p:nvSpPr>
        <p:spPr>
          <a:xfrm>
            <a:off x="1150938" y="692150"/>
            <a:ext cx="4556125" cy="3416300"/>
          </a:xfrm>
          <a:ln/>
        </p:spPr>
      </p:sp>
      <p:sp>
        <p:nvSpPr>
          <p:cNvPr id="33794" name="Rectangle 3">
            <a:extLst>
              <a:ext uri="{FF2B5EF4-FFF2-40B4-BE49-F238E27FC236}">
                <a16:creationId xmlns:a16="http://schemas.microsoft.com/office/drawing/2014/main" id="{2699CAE9-268A-B0EE-6417-73436F52F22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2">
            <a:extLst>
              <a:ext uri="{FF2B5EF4-FFF2-40B4-BE49-F238E27FC236}">
                <a16:creationId xmlns:a16="http://schemas.microsoft.com/office/drawing/2014/main" id="{01A04FD2-3200-A013-A3B2-52307B5BF798}"/>
              </a:ext>
            </a:extLst>
          </p:cNvPr>
          <p:cNvSpPr>
            <a:spLocks noGrp="1" noRot="1" noChangeAspect="1" noChangeArrowheads="1" noTextEdit="1"/>
          </p:cNvSpPr>
          <p:nvPr>
            <p:ph type="sldImg"/>
          </p:nvPr>
        </p:nvSpPr>
        <p:spPr>
          <a:xfrm>
            <a:off x="1150938" y="692150"/>
            <a:ext cx="4556125" cy="3416300"/>
          </a:xfrm>
          <a:ln/>
        </p:spPr>
      </p:sp>
      <p:sp>
        <p:nvSpPr>
          <p:cNvPr id="37890" name="Rectangle 3">
            <a:extLst>
              <a:ext uri="{FF2B5EF4-FFF2-40B4-BE49-F238E27FC236}">
                <a16:creationId xmlns:a16="http://schemas.microsoft.com/office/drawing/2014/main" id="{3C9FDE9C-A9A6-F6A2-DF62-F45F4B75C20B}"/>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a:extLst>
              <a:ext uri="{FF2B5EF4-FFF2-40B4-BE49-F238E27FC236}">
                <a16:creationId xmlns:a16="http://schemas.microsoft.com/office/drawing/2014/main" id="{00BF9F5A-7CAE-181B-7C42-55F8BC342E87}"/>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F9E4A86D-EBCE-DA1F-9683-0474D154C1C2}"/>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BD647B93-457A-9C81-910F-3DA25A5F0F71}"/>
              </a:ext>
            </a:extLst>
          </p:cNvPr>
          <p:cNvSpPr>
            <a:spLocks noGrp="1"/>
          </p:cNvSpPr>
          <p:nvPr>
            <p:ph type="sldNum" sz="quarter" idx="12"/>
          </p:nvPr>
        </p:nvSpPr>
        <p:spPr/>
        <p:txBody>
          <a:bodyPr/>
          <a:lstStyle>
            <a:lvl1pPr>
              <a:defRPr/>
            </a:lvl1pPr>
          </a:lstStyle>
          <a:p>
            <a:pPr>
              <a:defRPr/>
            </a:pPr>
            <a:fld id="{DBE9BF18-DC5C-AF48-9AF4-E37802E9FF1C}" type="slidenum">
              <a:rPr lang="en-US" altLang="en-US"/>
              <a:pPr>
                <a:defRPr/>
              </a:pPr>
              <a:t>‹#›</a:t>
            </a:fld>
            <a:endParaRPr lang="en-US" altLang="en-US"/>
          </a:p>
        </p:txBody>
      </p:sp>
    </p:spTree>
    <p:extLst>
      <p:ext uri="{BB962C8B-B14F-4D97-AF65-F5344CB8AC3E}">
        <p14:creationId xmlns:p14="http://schemas.microsoft.com/office/powerpoint/2010/main" val="6019801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DAA3ED-8226-93D7-67FF-0FEF48F11AAE}"/>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96083998-61C0-64E9-D7AF-58780EE6B4BC}"/>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5F2B5A2F-E96B-4FDD-E127-D906C5E3B171}"/>
              </a:ext>
            </a:extLst>
          </p:cNvPr>
          <p:cNvSpPr>
            <a:spLocks noGrp="1"/>
          </p:cNvSpPr>
          <p:nvPr>
            <p:ph type="sldNum" sz="quarter" idx="12"/>
          </p:nvPr>
        </p:nvSpPr>
        <p:spPr/>
        <p:txBody>
          <a:bodyPr/>
          <a:lstStyle>
            <a:lvl1pPr>
              <a:defRPr/>
            </a:lvl1pPr>
          </a:lstStyle>
          <a:p>
            <a:pPr>
              <a:defRPr/>
            </a:pPr>
            <a:fld id="{AF88B71F-1157-7E49-9FCF-30F72E55EA34}" type="slidenum">
              <a:rPr lang="en-US" altLang="en-US"/>
              <a:pPr>
                <a:defRPr/>
              </a:pPr>
              <a:t>‹#›</a:t>
            </a:fld>
            <a:endParaRPr lang="en-US" altLang="en-US"/>
          </a:p>
        </p:txBody>
      </p:sp>
    </p:spTree>
    <p:extLst>
      <p:ext uri="{BB962C8B-B14F-4D97-AF65-F5344CB8AC3E}">
        <p14:creationId xmlns:p14="http://schemas.microsoft.com/office/powerpoint/2010/main" val="2047200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D95830-D60D-CA2F-6703-5D64D922B161}"/>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313DD89C-D3F5-5B38-F4B2-EF68B9B8CC1F}"/>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670C57A3-2F22-E676-182C-E327A9455FD2}"/>
              </a:ext>
            </a:extLst>
          </p:cNvPr>
          <p:cNvSpPr>
            <a:spLocks noGrp="1"/>
          </p:cNvSpPr>
          <p:nvPr>
            <p:ph type="sldNum" sz="quarter" idx="12"/>
          </p:nvPr>
        </p:nvSpPr>
        <p:spPr/>
        <p:txBody>
          <a:bodyPr/>
          <a:lstStyle>
            <a:lvl1pPr>
              <a:defRPr/>
            </a:lvl1pPr>
          </a:lstStyle>
          <a:p>
            <a:pPr>
              <a:defRPr/>
            </a:pPr>
            <a:fld id="{6ED309BD-FDD0-FD42-8DBD-4716158C208A}" type="slidenum">
              <a:rPr lang="en-US" altLang="en-US"/>
              <a:pPr>
                <a:defRPr/>
              </a:pPr>
              <a:t>‹#›</a:t>
            </a:fld>
            <a:endParaRPr lang="en-US" altLang="en-US"/>
          </a:p>
        </p:txBody>
      </p:sp>
    </p:spTree>
    <p:extLst>
      <p:ext uri="{BB962C8B-B14F-4D97-AF65-F5344CB8AC3E}">
        <p14:creationId xmlns:p14="http://schemas.microsoft.com/office/powerpoint/2010/main" val="18521033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ClipArt">
  <p:cSld name="Title, Text and Clip Art">
    <p:spTree>
      <p:nvGrpSpPr>
        <p:cNvPr id="1" name=""/>
        <p:cNvGrpSpPr/>
        <p:nvPr/>
      </p:nvGrpSpPr>
      <p:grpSpPr>
        <a:xfrm>
          <a:off x="0" y="0"/>
          <a:ext cx="0" cy="0"/>
          <a:chOff x="0" y="0"/>
          <a:chExt cx="0" cy="0"/>
        </a:xfrm>
      </p:grpSpPr>
      <p:sp>
        <p:nvSpPr>
          <p:cNvPr id="2" name="Title 1"/>
          <p:cNvSpPr>
            <a:spLocks noGrp="1"/>
          </p:cNvSpPr>
          <p:nvPr>
            <p:ph type="title"/>
          </p:nvPr>
        </p:nvSpPr>
        <p:spPr>
          <a:xfrm>
            <a:off x="455613" y="273050"/>
            <a:ext cx="8226425" cy="1143000"/>
          </a:xfrm>
        </p:spPr>
        <p:txBody>
          <a:bodyPr/>
          <a:lstStyle/>
          <a:p>
            <a:r>
              <a:rPr lang="en-US"/>
              <a:t>Click to edit Master title style</a:t>
            </a:r>
          </a:p>
        </p:txBody>
      </p:sp>
      <p:sp>
        <p:nvSpPr>
          <p:cNvPr id="3" name="Text Placeholder 2"/>
          <p:cNvSpPr>
            <a:spLocks noGrp="1"/>
          </p:cNvSpPr>
          <p:nvPr>
            <p:ph type="body" sz="half" idx="1"/>
          </p:nvPr>
        </p:nvSpPr>
        <p:spPr>
          <a:xfrm>
            <a:off x="455613" y="1598613"/>
            <a:ext cx="4037012" cy="44973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lipArt Placeholder 3"/>
          <p:cNvSpPr>
            <a:spLocks noGrp="1"/>
          </p:cNvSpPr>
          <p:nvPr>
            <p:ph type="clipArt" sz="half" idx="2"/>
          </p:nvPr>
        </p:nvSpPr>
        <p:spPr>
          <a:xfrm>
            <a:off x="4645025" y="1598613"/>
            <a:ext cx="4037013" cy="4497387"/>
          </a:xfrm>
        </p:spPr>
        <p:txBody>
          <a:bodyPr rtlCol="0">
            <a:normAutofit/>
          </a:bodyPr>
          <a:lstStyle/>
          <a:p>
            <a:pPr lvl="0"/>
            <a:endParaRPr lang="en-US" noProof="0"/>
          </a:p>
        </p:txBody>
      </p:sp>
      <p:sp>
        <p:nvSpPr>
          <p:cNvPr id="5" name="Date Placeholder 3">
            <a:extLst>
              <a:ext uri="{FF2B5EF4-FFF2-40B4-BE49-F238E27FC236}">
                <a16:creationId xmlns:a16="http://schemas.microsoft.com/office/drawing/2014/main" id="{DF86356C-5D75-51C3-47B0-B2D7E2E79F4F}"/>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962CCD6F-979E-79D0-B5AA-CA23BD7DF8C3}"/>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50E8A543-7D05-A133-8432-43831ACF7D04}"/>
              </a:ext>
            </a:extLst>
          </p:cNvPr>
          <p:cNvSpPr>
            <a:spLocks noGrp="1"/>
          </p:cNvSpPr>
          <p:nvPr>
            <p:ph type="sldNum" sz="quarter" idx="12"/>
          </p:nvPr>
        </p:nvSpPr>
        <p:spPr/>
        <p:txBody>
          <a:bodyPr/>
          <a:lstStyle>
            <a:lvl1pPr>
              <a:defRPr/>
            </a:lvl1pPr>
          </a:lstStyle>
          <a:p>
            <a:pPr>
              <a:defRPr/>
            </a:pPr>
            <a:fld id="{C5549C73-E2DE-404A-AFC7-E9F37C7AA139}" type="slidenum">
              <a:rPr lang="en-US" altLang="en-US"/>
              <a:pPr>
                <a:defRPr/>
              </a:pPr>
              <a:t>‹#›</a:t>
            </a:fld>
            <a:endParaRPr lang="en-US" altLang="en-US"/>
          </a:p>
        </p:txBody>
      </p:sp>
    </p:spTree>
    <p:extLst>
      <p:ext uri="{BB962C8B-B14F-4D97-AF65-F5344CB8AC3E}">
        <p14:creationId xmlns:p14="http://schemas.microsoft.com/office/powerpoint/2010/main" val="25325310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C4C773-1F0F-DB1F-4485-F2251470B5AE}"/>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C029A86B-0763-8F6A-7DFC-CC8633D0E5C5}"/>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B6D74D87-C427-032F-8676-2F3D751C7751}"/>
              </a:ext>
            </a:extLst>
          </p:cNvPr>
          <p:cNvSpPr>
            <a:spLocks noGrp="1"/>
          </p:cNvSpPr>
          <p:nvPr>
            <p:ph type="sldNum" sz="quarter" idx="12"/>
          </p:nvPr>
        </p:nvSpPr>
        <p:spPr/>
        <p:txBody>
          <a:bodyPr/>
          <a:lstStyle>
            <a:lvl1pPr>
              <a:defRPr/>
            </a:lvl1pPr>
          </a:lstStyle>
          <a:p>
            <a:pPr>
              <a:defRPr/>
            </a:pPr>
            <a:fld id="{D25CA47A-4A20-9041-947B-BE64C3FBFB5F}" type="slidenum">
              <a:rPr lang="en-US" altLang="en-US"/>
              <a:pPr>
                <a:defRPr/>
              </a:pPr>
              <a:t>‹#›</a:t>
            </a:fld>
            <a:endParaRPr lang="en-US" altLang="en-US"/>
          </a:p>
        </p:txBody>
      </p:sp>
    </p:spTree>
    <p:extLst>
      <p:ext uri="{BB962C8B-B14F-4D97-AF65-F5344CB8AC3E}">
        <p14:creationId xmlns:p14="http://schemas.microsoft.com/office/powerpoint/2010/main" val="25231340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0765E61-B458-77B4-ADC6-AAAB0A62010A}"/>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9B351BA8-C197-35CB-3947-75674D685E1A}"/>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6FE49ABD-E959-60C3-F8B2-E1AB8749C8AF}"/>
              </a:ext>
            </a:extLst>
          </p:cNvPr>
          <p:cNvSpPr>
            <a:spLocks noGrp="1"/>
          </p:cNvSpPr>
          <p:nvPr>
            <p:ph type="sldNum" sz="quarter" idx="12"/>
          </p:nvPr>
        </p:nvSpPr>
        <p:spPr/>
        <p:txBody>
          <a:bodyPr/>
          <a:lstStyle>
            <a:lvl1pPr>
              <a:defRPr/>
            </a:lvl1pPr>
          </a:lstStyle>
          <a:p>
            <a:pPr>
              <a:defRPr/>
            </a:pPr>
            <a:fld id="{CD695700-F6F7-0A43-821A-8C89A1938C42}" type="slidenum">
              <a:rPr lang="en-US" altLang="en-US"/>
              <a:pPr>
                <a:defRPr/>
              </a:pPr>
              <a:t>‹#›</a:t>
            </a:fld>
            <a:endParaRPr lang="en-US" altLang="en-US"/>
          </a:p>
        </p:txBody>
      </p:sp>
    </p:spTree>
    <p:extLst>
      <p:ext uri="{BB962C8B-B14F-4D97-AF65-F5344CB8AC3E}">
        <p14:creationId xmlns:p14="http://schemas.microsoft.com/office/powerpoint/2010/main" val="493461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AEE41A02-7B34-FE26-4E20-CAB9E3B5E59F}"/>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478ADEE0-549A-87EC-BC97-1342174DC54B}"/>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0BA83037-A537-DAAD-0B1B-B86152D8F382}"/>
              </a:ext>
            </a:extLst>
          </p:cNvPr>
          <p:cNvSpPr>
            <a:spLocks noGrp="1"/>
          </p:cNvSpPr>
          <p:nvPr>
            <p:ph type="sldNum" sz="quarter" idx="12"/>
          </p:nvPr>
        </p:nvSpPr>
        <p:spPr/>
        <p:txBody>
          <a:bodyPr/>
          <a:lstStyle>
            <a:lvl1pPr>
              <a:defRPr/>
            </a:lvl1pPr>
          </a:lstStyle>
          <a:p>
            <a:pPr>
              <a:defRPr/>
            </a:pPr>
            <a:fld id="{12687315-0A12-7B40-BB3A-8673762135DE}" type="slidenum">
              <a:rPr lang="en-US" altLang="en-US"/>
              <a:pPr>
                <a:defRPr/>
              </a:pPr>
              <a:t>‹#›</a:t>
            </a:fld>
            <a:endParaRPr lang="en-US" altLang="en-US"/>
          </a:p>
        </p:txBody>
      </p:sp>
    </p:spTree>
    <p:extLst>
      <p:ext uri="{BB962C8B-B14F-4D97-AF65-F5344CB8AC3E}">
        <p14:creationId xmlns:p14="http://schemas.microsoft.com/office/powerpoint/2010/main" val="13074474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9C048F8F-51AD-60D4-4337-35DD19DC2F38}"/>
              </a:ext>
            </a:extLst>
          </p:cNvPr>
          <p:cNvSpPr>
            <a:spLocks noGrp="1"/>
          </p:cNvSpPr>
          <p:nvPr>
            <p:ph type="dt" sz="half" idx="10"/>
          </p:nvPr>
        </p:nvSpPr>
        <p:spPr/>
        <p:txBody>
          <a:bodyPr/>
          <a:lstStyle>
            <a:lvl1pPr>
              <a:defRPr/>
            </a:lvl1pPr>
          </a:lstStyle>
          <a:p>
            <a:pPr>
              <a:defRPr/>
            </a:pPr>
            <a:endParaRPr lang="en-US"/>
          </a:p>
        </p:txBody>
      </p:sp>
      <p:sp>
        <p:nvSpPr>
          <p:cNvPr id="8" name="Footer Placeholder 4">
            <a:extLst>
              <a:ext uri="{FF2B5EF4-FFF2-40B4-BE49-F238E27FC236}">
                <a16:creationId xmlns:a16="http://schemas.microsoft.com/office/drawing/2014/main" id="{16BC7442-07BD-B0F8-42C4-341C5699FF16}"/>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AD394F07-C492-ADB8-166A-7357635B840E}"/>
              </a:ext>
            </a:extLst>
          </p:cNvPr>
          <p:cNvSpPr>
            <a:spLocks noGrp="1"/>
          </p:cNvSpPr>
          <p:nvPr>
            <p:ph type="sldNum" sz="quarter" idx="12"/>
          </p:nvPr>
        </p:nvSpPr>
        <p:spPr/>
        <p:txBody>
          <a:bodyPr/>
          <a:lstStyle>
            <a:lvl1pPr>
              <a:defRPr/>
            </a:lvl1pPr>
          </a:lstStyle>
          <a:p>
            <a:pPr>
              <a:defRPr/>
            </a:pPr>
            <a:fld id="{D3E8A85A-4E2E-A34D-8E8E-1E5F38CF4A48}" type="slidenum">
              <a:rPr lang="en-US" altLang="en-US"/>
              <a:pPr>
                <a:defRPr/>
              </a:pPr>
              <a:t>‹#›</a:t>
            </a:fld>
            <a:endParaRPr lang="en-US" altLang="en-US"/>
          </a:p>
        </p:txBody>
      </p:sp>
    </p:spTree>
    <p:extLst>
      <p:ext uri="{BB962C8B-B14F-4D97-AF65-F5344CB8AC3E}">
        <p14:creationId xmlns:p14="http://schemas.microsoft.com/office/powerpoint/2010/main" val="8767018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18A798AB-E0C9-ECD1-62C6-640F452A4203}"/>
              </a:ext>
            </a:extLst>
          </p:cNvPr>
          <p:cNvSpPr>
            <a:spLocks noGrp="1"/>
          </p:cNvSpPr>
          <p:nvPr>
            <p:ph type="dt" sz="half" idx="10"/>
          </p:nvPr>
        </p:nvSpPr>
        <p:spPr/>
        <p:txBody>
          <a:bodyPr/>
          <a:lstStyle>
            <a:lvl1pPr>
              <a:defRPr/>
            </a:lvl1pPr>
          </a:lstStyle>
          <a:p>
            <a:pPr>
              <a:defRPr/>
            </a:pPr>
            <a:endParaRPr lang="en-US"/>
          </a:p>
        </p:txBody>
      </p:sp>
      <p:sp>
        <p:nvSpPr>
          <p:cNvPr id="4" name="Footer Placeholder 4">
            <a:extLst>
              <a:ext uri="{FF2B5EF4-FFF2-40B4-BE49-F238E27FC236}">
                <a16:creationId xmlns:a16="http://schemas.microsoft.com/office/drawing/2014/main" id="{B2413562-874F-D0CD-36BC-35B5EF2BF0C1}"/>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FBA24EB5-824D-D4DB-65EF-7520CDDCDCB3}"/>
              </a:ext>
            </a:extLst>
          </p:cNvPr>
          <p:cNvSpPr>
            <a:spLocks noGrp="1"/>
          </p:cNvSpPr>
          <p:nvPr>
            <p:ph type="sldNum" sz="quarter" idx="12"/>
          </p:nvPr>
        </p:nvSpPr>
        <p:spPr/>
        <p:txBody>
          <a:bodyPr/>
          <a:lstStyle>
            <a:lvl1pPr>
              <a:defRPr/>
            </a:lvl1pPr>
          </a:lstStyle>
          <a:p>
            <a:pPr>
              <a:defRPr/>
            </a:pPr>
            <a:fld id="{816A48EC-A1C1-E94E-9EB0-CF8F4E234D5E}" type="slidenum">
              <a:rPr lang="en-US" altLang="en-US"/>
              <a:pPr>
                <a:defRPr/>
              </a:pPr>
              <a:t>‹#›</a:t>
            </a:fld>
            <a:endParaRPr lang="en-US" altLang="en-US"/>
          </a:p>
        </p:txBody>
      </p:sp>
    </p:spTree>
    <p:extLst>
      <p:ext uri="{BB962C8B-B14F-4D97-AF65-F5344CB8AC3E}">
        <p14:creationId xmlns:p14="http://schemas.microsoft.com/office/powerpoint/2010/main" val="35183753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575BAAFD-1619-FB15-500A-CD82208A132E}"/>
              </a:ext>
            </a:extLst>
          </p:cNvPr>
          <p:cNvSpPr>
            <a:spLocks noGrp="1"/>
          </p:cNvSpPr>
          <p:nvPr>
            <p:ph type="dt" sz="half" idx="10"/>
          </p:nvPr>
        </p:nvSpPr>
        <p:spPr/>
        <p:txBody>
          <a:bodyPr/>
          <a:lstStyle>
            <a:lvl1pPr>
              <a:defRPr/>
            </a:lvl1pPr>
          </a:lstStyle>
          <a:p>
            <a:pPr>
              <a:defRPr/>
            </a:pPr>
            <a:endParaRPr lang="en-US"/>
          </a:p>
        </p:txBody>
      </p:sp>
      <p:sp>
        <p:nvSpPr>
          <p:cNvPr id="3" name="Footer Placeholder 4">
            <a:extLst>
              <a:ext uri="{FF2B5EF4-FFF2-40B4-BE49-F238E27FC236}">
                <a16:creationId xmlns:a16="http://schemas.microsoft.com/office/drawing/2014/main" id="{A6CCEC4B-4CAC-1274-8314-22171DFAD9AF}"/>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0CCAC294-6AEF-FB17-4D9B-CF57542D80D3}"/>
              </a:ext>
            </a:extLst>
          </p:cNvPr>
          <p:cNvSpPr>
            <a:spLocks noGrp="1"/>
          </p:cNvSpPr>
          <p:nvPr>
            <p:ph type="sldNum" sz="quarter" idx="12"/>
          </p:nvPr>
        </p:nvSpPr>
        <p:spPr/>
        <p:txBody>
          <a:bodyPr/>
          <a:lstStyle>
            <a:lvl1pPr>
              <a:defRPr/>
            </a:lvl1pPr>
          </a:lstStyle>
          <a:p>
            <a:pPr>
              <a:defRPr/>
            </a:pPr>
            <a:fld id="{BCFDADDD-DCF0-E949-A43D-83A0037F4FF9}" type="slidenum">
              <a:rPr lang="en-US" altLang="en-US"/>
              <a:pPr>
                <a:defRPr/>
              </a:pPr>
              <a:t>‹#›</a:t>
            </a:fld>
            <a:endParaRPr lang="en-US" altLang="en-US"/>
          </a:p>
        </p:txBody>
      </p:sp>
    </p:spTree>
    <p:extLst>
      <p:ext uri="{BB962C8B-B14F-4D97-AF65-F5344CB8AC3E}">
        <p14:creationId xmlns:p14="http://schemas.microsoft.com/office/powerpoint/2010/main" val="35181252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73B52C1D-F948-11AA-96A2-ED7F1B029561}"/>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D8292BFB-BB82-42D2-39F5-6217602CDF32}"/>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BCFE97E1-ABBA-980F-D23D-B6BFEE43C9DC}"/>
              </a:ext>
            </a:extLst>
          </p:cNvPr>
          <p:cNvSpPr>
            <a:spLocks noGrp="1"/>
          </p:cNvSpPr>
          <p:nvPr>
            <p:ph type="sldNum" sz="quarter" idx="12"/>
          </p:nvPr>
        </p:nvSpPr>
        <p:spPr/>
        <p:txBody>
          <a:bodyPr/>
          <a:lstStyle>
            <a:lvl1pPr>
              <a:defRPr/>
            </a:lvl1pPr>
          </a:lstStyle>
          <a:p>
            <a:pPr>
              <a:defRPr/>
            </a:pPr>
            <a:fld id="{5C2AE9F8-70BF-AD47-B43F-B157E5FD0885}" type="slidenum">
              <a:rPr lang="en-US" altLang="en-US"/>
              <a:pPr>
                <a:defRPr/>
              </a:pPr>
              <a:t>‹#›</a:t>
            </a:fld>
            <a:endParaRPr lang="en-US" altLang="en-US"/>
          </a:p>
        </p:txBody>
      </p:sp>
    </p:spTree>
    <p:extLst>
      <p:ext uri="{BB962C8B-B14F-4D97-AF65-F5344CB8AC3E}">
        <p14:creationId xmlns:p14="http://schemas.microsoft.com/office/powerpoint/2010/main" val="39159728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8E5DE6B0-A150-8919-535E-E744B3129EE2}"/>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F46232ED-AE6B-4292-4E3E-75D57866E92E}"/>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8E2E6F78-E9F4-B9F0-11DF-F2697F1C137C}"/>
              </a:ext>
            </a:extLst>
          </p:cNvPr>
          <p:cNvSpPr>
            <a:spLocks noGrp="1"/>
          </p:cNvSpPr>
          <p:nvPr>
            <p:ph type="sldNum" sz="quarter" idx="12"/>
          </p:nvPr>
        </p:nvSpPr>
        <p:spPr/>
        <p:txBody>
          <a:bodyPr/>
          <a:lstStyle>
            <a:lvl1pPr>
              <a:defRPr/>
            </a:lvl1pPr>
          </a:lstStyle>
          <a:p>
            <a:pPr>
              <a:defRPr/>
            </a:pPr>
            <a:fld id="{9E9C2E54-D492-9A49-A30D-80479D761A59}" type="slidenum">
              <a:rPr lang="en-US" altLang="en-US"/>
              <a:pPr>
                <a:defRPr/>
              </a:pPr>
              <a:t>‹#›</a:t>
            </a:fld>
            <a:endParaRPr lang="en-US" altLang="en-US"/>
          </a:p>
        </p:txBody>
      </p:sp>
    </p:spTree>
    <p:extLst>
      <p:ext uri="{BB962C8B-B14F-4D97-AF65-F5344CB8AC3E}">
        <p14:creationId xmlns:p14="http://schemas.microsoft.com/office/powerpoint/2010/main" val="33254635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12738B02-8D66-685E-FAA8-F01AC5B9E8D2}"/>
              </a:ext>
            </a:extLst>
          </p:cNvPr>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A51A84BA-8D7B-3A85-3A29-F91DFE3CF68A}"/>
              </a:ext>
            </a:extLst>
          </p:cNvPr>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F549E0C6-1CC7-F65A-7456-56FFAFB2ABB6}"/>
              </a:ext>
            </a:extLst>
          </p:cNvPr>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hangingPunct="1">
              <a:defRPr sz="1200">
                <a:solidFill>
                  <a:schemeClr val="tx1">
                    <a:tint val="75000"/>
                  </a:schemeClr>
                </a:solidFill>
                <a:latin typeface="Times" charset="0"/>
                <a:ea typeface="ＭＳ Ｐゴシック" charset="0"/>
                <a:cs typeface="ＭＳ Ｐゴシック" charset="0"/>
              </a:defRPr>
            </a:lvl1pPr>
          </a:lstStyle>
          <a:p>
            <a:pPr>
              <a:defRPr/>
            </a:pPr>
            <a:endParaRPr lang="en-US"/>
          </a:p>
        </p:txBody>
      </p:sp>
      <p:sp>
        <p:nvSpPr>
          <p:cNvPr id="5" name="Footer Placeholder 4">
            <a:extLst>
              <a:ext uri="{FF2B5EF4-FFF2-40B4-BE49-F238E27FC236}">
                <a16:creationId xmlns:a16="http://schemas.microsoft.com/office/drawing/2014/main" id="{7252946A-2A2B-DB65-DDE1-6F1B429D4A93}"/>
              </a:ext>
            </a:extLst>
          </p:cNvPr>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hangingPunct="1">
              <a:defRPr sz="1200">
                <a:solidFill>
                  <a:schemeClr val="tx1">
                    <a:tint val="75000"/>
                  </a:schemeClr>
                </a:solidFill>
                <a:latin typeface="Times" charset="0"/>
                <a:ea typeface="ＭＳ Ｐゴシック" charset="0"/>
                <a:cs typeface="ＭＳ Ｐゴシック" charset="0"/>
              </a:defRPr>
            </a:lvl1pPr>
          </a:lstStyle>
          <a:p>
            <a:pPr>
              <a:defRPr/>
            </a:pPr>
            <a:endParaRPr lang="en-US"/>
          </a:p>
        </p:txBody>
      </p:sp>
      <p:sp>
        <p:nvSpPr>
          <p:cNvPr id="6" name="Slide Number Placeholder 5">
            <a:extLst>
              <a:ext uri="{FF2B5EF4-FFF2-40B4-BE49-F238E27FC236}">
                <a16:creationId xmlns:a16="http://schemas.microsoft.com/office/drawing/2014/main" id="{519A3AB2-51BA-A1DF-321C-695070980BC4}"/>
              </a:ext>
            </a:extLst>
          </p:cNvPr>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FFFFFF"/>
                </a:solidFill>
              </a:defRPr>
            </a:lvl1pPr>
          </a:lstStyle>
          <a:p>
            <a:pPr>
              <a:defRPr/>
            </a:pPr>
            <a:fld id="{A5A41F67-2AAD-AC4C-AA6E-E3EAC2E187BD}" type="slidenum">
              <a:rPr lang="en-US" altLang="en-US"/>
              <a:pPr>
                <a:defRPr/>
              </a:pPr>
              <a:t>‹#›</a:t>
            </a:fld>
            <a:endParaRPr lang="en-US" altLang="en-US"/>
          </a:p>
        </p:txBody>
      </p:sp>
    </p:spTree>
  </p:cSld>
  <p:clrMap bg1="dk1" tx1="lt1" bg2="dk2" tx2="lt2" accent1="accent1" accent2="accent2" accent3="accent3" accent4="accent4" accent5="accent5" accent6="accent6" hlink="hlink" folHlink="folHlink"/>
  <p:sldLayoutIdLst>
    <p:sldLayoutId id="2147484014" r:id="rId1"/>
    <p:sldLayoutId id="2147484015" r:id="rId2"/>
    <p:sldLayoutId id="2147484016" r:id="rId3"/>
    <p:sldLayoutId id="2147484017" r:id="rId4"/>
    <p:sldLayoutId id="2147484018" r:id="rId5"/>
    <p:sldLayoutId id="2147484019" r:id="rId6"/>
    <p:sldLayoutId id="2147484020" r:id="rId7"/>
    <p:sldLayoutId id="2147484021" r:id="rId8"/>
    <p:sldLayoutId id="2147484022" r:id="rId9"/>
    <p:sldLayoutId id="2147484023" r:id="rId10"/>
    <p:sldLayoutId id="2147484024" r:id="rId11"/>
    <p:sldLayoutId id="2147484025" r:id="rId12"/>
  </p:sldLayoutIdLst>
  <p:txStyles>
    <p:titleStyle>
      <a:lvl1pPr algn="ctr"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2pPr>
      <a:lvl3pPr algn="ctr"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3pPr>
      <a:lvl4pPr algn="ctr"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4pPr>
      <a:lvl5pPr algn="ctr"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charset="0"/>
          <a:ea typeface="ＭＳ Ｐゴシック" charset="0"/>
          <a:cs typeface="ＭＳ Ｐゴシック" charset="0"/>
        </a:defRPr>
      </a:lvl6pPr>
      <a:lvl7pPr marL="914400" algn="ctr" rtl="0" fontAlgn="base">
        <a:spcBef>
          <a:spcPct val="0"/>
        </a:spcBef>
        <a:spcAft>
          <a:spcPct val="0"/>
        </a:spcAft>
        <a:defRPr sz="4400">
          <a:solidFill>
            <a:schemeClr val="tx1"/>
          </a:solidFill>
          <a:latin typeface="Calibri" charset="0"/>
          <a:ea typeface="ＭＳ Ｐゴシック" charset="0"/>
          <a:cs typeface="ＭＳ Ｐゴシック" charset="0"/>
        </a:defRPr>
      </a:lvl7pPr>
      <a:lvl8pPr marL="1371600" algn="ctr" rtl="0" fontAlgn="base">
        <a:spcBef>
          <a:spcPct val="0"/>
        </a:spcBef>
        <a:spcAft>
          <a:spcPct val="0"/>
        </a:spcAft>
        <a:defRPr sz="4400">
          <a:solidFill>
            <a:schemeClr val="tx1"/>
          </a:solidFill>
          <a:latin typeface="Calibri" charset="0"/>
          <a:ea typeface="ＭＳ Ｐゴシック" charset="0"/>
          <a:cs typeface="ＭＳ Ｐゴシック" charset="0"/>
        </a:defRPr>
      </a:lvl8pPr>
      <a:lvl9pPr marL="1828800" algn="ctr" rtl="0" fontAlgn="base">
        <a:spcBef>
          <a:spcPct val="0"/>
        </a:spcBef>
        <a:spcAft>
          <a:spcPct val="0"/>
        </a:spcAft>
        <a:defRPr sz="4400">
          <a:solidFill>
            <a:schemeClr val="tx1"/>
          </a:solidFill>
          <a:latin typeface="Calibri" charset="0"/>
          <a:ea typeface="ＭＳ Ｐゴシック" charset="0"/>
          <a:cs typeface="ＭＳ Ｐゴシック"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ＭＳ Ｐゴシック" charset="0"/>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ＭＳ Ｐゴシック" charset="0"/>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ＭＳ Ｐゴシック" charset="0"/>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ＭＳ Ｐゴシック" charset="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oleObject" Target="../embeddings/oleObject1.bin"/><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audio" Target="../media/audio3.bin"/><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hyperlink" Target="https://www.google.com/url?sa=i&amp;rct=j&amp;q=&amp;esrc=s&amp;source=images&amp;cd=&amp;ved=0ahUKEwiQ1M33o67PAhVBMj4KHYmZDMUQjRwIBw&amp;url=https://www.pinterest.com/pin/514958538613534482/&amp;psig=AFQjCNHJJMWOiqKv9itdXb82D44Kgd3U4A&amp;ust=1475022141048447"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oleObject" Target="../embeddings/oleObject2.bin"/><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oleObject" Target="../embeddings/oleObject3.bin"/><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oleObject" Target="../embeddings/oleObject4.bin"/><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oleObject" Target="../embeddings/oleObject5.bin"/><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4.xml"/><Relationship Id="rId6" Type="http://schemas.openxmlformats.org/officeDocument/2006/relationships/image" Target="../media/image21.jpeg"/><Relationship Id="rId5" Type="http://schemas.openxmlformats.org/officeDocument/2006/relationships/image" Target="../media/image20.png"/><Relationship Id="rId4" Type="http://schemas.openxmlformats.org/officeDocument/2006/relationships/hyperlink" Target="http://us.st11.yimg.com/us.st.yimg.com/I/directron_1917_820408086"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hyperlink" Target="https://www.techtarget.com/searchstorage/definition/yottabyte" TargetMode="External"/><Relationship Id="rId13" Type="http://schemas.openxmlformats.org/officeDocument/2006/relationships/hyperlink" Target="https://www.techtarget.com/contributor/Erin-Sullivan" TargetMode="External"/><Relationship Id="rId3" Type="http://schemas.openxmlformats.org/officeDocument/2006/relationships/hyperlink" Target="https://www.techtarget.com/searchsoftwarequality/feature/Thumb-through-these-app-development-books-for-a-skills-tuneup" TargetMode="External"/><Relationship Id="rId7" Type="http://schemas.openxmlformats.org/officeDocument/2006/relationships/hyperlink" Target="https://www.techtarget.com/searchstorage/definition/zettabyte" TargetMode="External"/><Relationship Id="rId12" Type="http://schemas.openxmlformats.org/officeDocument/2006/relationships/hyperlink" Target="https://www.techtarget.com/searchstorage/definition/Kibi-mebi-gibi-tebi-pebi-and-all-that" TargetMode="External"/><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hyperlink" Target="https://www.techtarget.com/searchstorage/definition/exabyte" TargetMode="External"/><Relationship Id="rId11" Type="http://schemas.openxmlformats.org/officeDocument/2006/relationships/hyperlink" Target="https://www.techtarget.com/whatis/definition/bit-binary-digit" TargetMode="External"/><Relationship Id="rId5" Type="http://schemas.openxmlformats.org/officeDocument/2006/relationships/hyperlink" Target="https://www.techtarget.com/searchstorage/definition/petabyte" TargetMode="External"/><Relationship Id="rId10" Type="http://schemas.openxmlformats.org/officeDocument/2006/relationships/hyperlink" Target="https://www.techtarget.com/searchstorage/post/Managing-Data-Growth-in-the-Zettabyte-Era" TargetMode="External"/><Relationship Id="rId4" Type="http://schemas.openxmlformats.org/officeDocument/2006/relationships/hyperlink" Target="http://www.historyofinformation.com/expanded.php?id=4771" TargetMode="External"/><Relationship Id="rId9" Type="http://schemas.openxmlformats.org/officeDocument/2006/relationships/hyperlink" Target="https://www.techtarget.com/searchstorage/definition/brontobyte"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oleObject" Target="../embeddings/oleObject6.bin"/><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oleObject" Target="../embeddings/oleObject7.bin"/><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audio" Target="../media/audio1.bin"/><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www.techtarget.com/whatis/definition/bit-binary-digit" TargetMode="External"/><Relationship Id="rId2" Type="http://schemas.openxmlformats.org/officeDocument/2006/relationships/image" Target="../media/image2.png"/><Relationship Id="rId1" Type="http://schemas.openxmlformats.org/officeDocument/2006/relationships/slideLayout" Target="../slideLayouts/slideLayout6.xml"/><Relationship Id="rId5" Type="http://schemas.openxmlformats.org/officeDocument/2006/relationships/hyperlink" Target="https://www.techtarget.com/contributor/Erin-Sullivan" TargetMode="External"/><Relationship Id="rId4" Type="http://schemas.openxmlformats.org/officeDocument/2006/relationships/hyperlink" Target="https://www.techtarget.com/searchstorage/definition/Kibi-mebi-gibi-tebi-pebi-and-all-that" TargetMode="Externa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audio2.bin"/><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385" name="Object 3">
            <a:extLst>
              <a:ext uri="{FF2B5EF4-FFF2-40B4-BE49-F238E27FC236}">
                <a16:creationId xmlns:a16="http://schemas.microsoft.com/office/drawing/2014/main" id="{B795F005-0C39-B29C-9AB0-94ED62BFC799}"/>
              </a:ext>
            </a:extLst>
          </p:cNvPr>
          <p:cNvGraphicFramePr>
            <a:graphicFrameLocks noChangeAspect="1"/>
          </p:cNvGraphicFramePr>
          <p:nvPr/>
        </p:nvGraphicFramePr>
        <p:xfrm>
          <a:off x="914400" y="806450"/>
          <a:ext cx="7315200" cy="5245100"/>
        </p:xfrm>
        <a:graphic>
          <a:graphicData uri="http://schemas.openxmlformats.org/presentationml/2006/ole">
            <mc:AlternateContent xmlns:mc="http://schemas.openxmlformats.org/markup-compatibility/2006">
              <mc:Choice xmlns:v="urn:schemas-microsoft-com:vml" Requires="v">
                <p:oleObj name="Document" r:id="rId2" imgW="29260800" imgH="20980400" progId="Word.Document.12">
                  <p:embed/>
                </p:oleObj>
              </mc:Choice>
              <mc:Fallback>
                <p:oleObj name="Document" r:id="rId2" imgW="29260800" imgH="20980400" progId="Word.Document.12">
                  <p:embed/>
                  <p:pic>
                    <p:nvPicPr>
                      <p:cNvPr id="0" name="Objec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806450"/>
                        <a:ext cx="7315200" cy="5245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0721" name="Rectangle 5">
            <a:extLst>
              <a:ext uri="{FF2B5EF4-FFF2-40B4-BE49-F238E27FC236}">
                <a16:creationId xmlns:a16="http://schemas.microsoft.com/office/drawing/2014/main" id="{C29A0596-FB53-BF8B-4D34-961D35E24F9E}"/>
              </a:ext>
            </a:extLst>
          </p:cNvPr>
          <p:cNvSpPr>
            <a:spLocks noGrp="1"/>
          </p:cNvSpPr>
          <p:nvPr>
            <p:ph type="title"/>
          </p:nvPr>
        </p:nvSpPr>
        <p:spPr/>
        <p:txBody>
          <a:bodyPr/>
          <a:lstStyle/>
          <a:p>
            <a:pPr eaLnBrk="1" hangingPunct="1"/>
            <a:r>
              <a:rPr lang="en-US" altLang="en-US">
                <a:ea typeface="ＭＳ Ｐゴシック" panose="020B0600070205080204" pitchFamily="34" charset="-128"/>
              </a:rPr>
              <a:t>Magnetic Tape-Sequential Access</a:t>
            </a:r>
          </a:p>
        </p:txBody>
      </p:sp>
      <p:sp>
        <p:nvSpPr>
          <p:cNvPr id="14339" name="Rectangle 3">
            <a:extLst>
              <a:ext uri="{FF2B5EF4-FFF2-40B4-BE49-F238E27FC236}">
                <a16:creationId xmlns:a16="http://schemas.microsoft.com/office/drawing/2014/main" id="{B1F162D4-58B8-685D-29E2-4B365DCDBD47}"/>
              </a:ext>
            </a:extLst>
          </p:cNvPr>
          <p:cNvSpPr>
            <a:spLocks noGrp="1" noChangeArrowheads="1"/>
          </p:cNvSpPr>
          <p:nvPr>
            <p:ph type="body" sz="half" idx="1"/>
          </p:nvPr>
        </p:nvSpPr>
        <p:spPr>
          <a:xfrm>
            <a:off x="455613" y="1598613"/>
            <a:ext cx="4032250" cy="4497387"/>
          </a:xfrm>
          <a:extLst>
            <a:ext uri="{91240B29-F687-4F45-9708-019B960494DF}">
              <a14:hiddenLine xmlns:a14="http://schemas.microsoft.com/office/drawing/2010/main" w="12700">
                <a:solidFill>
                  <a:schemeClr val="tx1"/>
                </a:solidFill>
                <a:miter lim="800000"/>
                <a:headEnd/>
                <a:tailEnd/>
              </a14:hiddenLine>
            </a:ext>
          </a:extLst>
        </p:spPr>
        <p:txBody>
          <a:bodyPr lIns="90487" tIns="44450" rIns="90487" bIns="44450"/>
          <a:lstStyle/>
          <a:p>
            <a:pPr eaLnBrk="1" hangingPunct="1"/>
            <a:r>
              <a:rPr lang="en-US" altLang="en-US" sz="2800">
                <a:latin typeface="Arial" panose="020B0604020202020204" pitchFamily="34" charset="0"/>
                <a:ea typeface="ＭＳ Ｐゴシック" panose="020B0600070205080204" pitchFamily="34" charset="-128"/>
              </a:rPr>
              <a:t>stores data represented by magnetized particles in </a:t>
            </a:r>
            <a:r>
              <a:rPr lang="en-US" altLang="en-US" sz="2800">
                <a:solidFill>
                  <a:schemeClr val="tx2"/>
                </a:solidFill>
                <a:latin typeface="Arial" panose="020B0604020202020204" pitchFamily="34" charset="0"/>
                <a:ea typeface="ＭＳ Ｐゴシック" panose="020B0600070205080204" pitchFamily="34" charset="-128"/>
              </a:rPr>
              <a:t>linear tracks</a:t>
            </a:r>
          </a:p>
          <a:p>
            <a:pPr eaLnBrk="1" hangingPunct="1"/>
            <a:r>
              <a:rPr lang="en-US" altLang="en-US" sz="2800">
                <a:latin typeface="Arial" panose="020B0604020202020204" pitchFamily="34" charset="0"/>
                <a:ea typeface="ＭＳ Ｐゴシック" panose="020B0600070205080204" pitchFamily="34" charset="-128"/>
              </a:rPr>
              <a:t>magnetized clusters or </a:t>
            </a:r>
            <a:r>
              <a:rPr lang="en-US" altLang="en-US" sz="2800">
                <a:solidFill>
                  <a:schemeClr val="tx2"/>
                </a:solidFill>
                <a:latin typeface="Arial" panose="020B0604020202020204" pitchFamily="34" charset="0"/>
                <a:ea typeface="ＭＳ Ｐゴシック" panose="020B0600070205080204" pitchFamily="34" charset="-128"/>
              </a:rPr>
              <a:t>domains</a:t>
            </a:r>
            <a:r>
              <a:rPr lang="en-US" altLang="en-US" sz="2800">
                <a:latin typeface="Arial" panose="020B0604020202020204" pitchFamily="34" charset="0"/>
                <a:ea typeface="ＭＳ Ｐゴシック" panose="020B0600070205080204" pitchFamily="34" charset="-128"/>
              </a:rPr>
              <a:t> are aligned to represent binary codes</a:t>
            </a:r>
          </a:p>
        </p:txBody>
      </p:sp>
      <p:pic>
        <p:nvPicPr>
          <p:cNvPr id="30723" name="Picture 4">
            <a:extLst>
              <a:ext uri="{FF2B5EF4-FFF2-40B4-BE49-F238E27FC236}">
                <a16:creationId xmlns:a16="http://schemas.microsoft.com/office/drawing/2014/main" id="{0E97B2F8-7C39-7109-AFDC-A57E3D30AFDD}"/>
              </a:ext>
            </a:extLst>
          </p:cNvPr>
          <p:cNvPicPr>
            <a:picLocks noGrp="1" noChangeArrowheads="1"/>
          </p:cNvPicPr>
          <p:nvPr>
            <p:ph type="clipArt" sz="half" idx="2"/>
          </p:nvPr>
        </p:nvPicPr>
        <p:blipFill>
          <a:blip r:embed="rId4">
            <a:extLst>
              <a:ext uri="{28A0092B-C50C-407E-A947-70E740481C1C}">
                <a14:useLocalDpi xmlns:a14="http://schemas.microsoft.com/office/drawing/2010/main" val="0"/>
              </a:ext>
            </a:extLst>
          </a:blip>
          <a:srcRect/>
          <a:stretch>
            <a:fillRect/>
          </a:stretch>
        </p:blipFill>
        <p:spPr>
          <a:xfrm>
            <a:off x="4568825" y="1765300"/>
            <a:ext cx="4019550" cy="4149725"/>
          </a:xfrm>
          <a:extLst>
            <a:ext uri="{91240B29-F687-4F45-9708-019B960494DF}">
              <a14:hiddenLine xmlns:a14="http://schemas.microsoft.com/office/drawing/2010/main" w="12700">
                <a:solidFill>
                  <a:schemeClr val="tx1"/>
                </a:solidFill>
                <a:miter lim="800000"/>
                <a:headEnd/>
                <a:tailEnd/>
              </a14:hiddenLine>
            </a:ext>
          </a:extLst>
        </p:spPr>
      </p:pic>
    </p:spTree>
  </p:cSld>
  <p:clrMapOvr>
    <a:masterClrMapping/>
  </p:clrMapOvr>
  <p:transition advClick="0">
    <p:sndAc>
      <p:endSnd/>
    </p:sndAc>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339">
                                            <p:txEl>
                                              <p:pRg st="0" end="0"/>
                                            </p:txEl>
                                          </p:spTgt>
                                        </p:tgtEl>
                                        <p:attrNameLst>
                                          <p:attrName>style.visibility</p:attrName>
                                        </p:attrNameLst>
                                      </p:cBhvr>
                                      <p:to>
                                        <p:strVal val="visible"/>
                                      </p:to>
                                    </p:set>
                                    <p:anim calcmode="lin" valueType="num">
                                      <p:cBhvr additive="base">
                                        <p:cTn id="7" dur="500" fill="hold"/>
                                        <p:tgtEl>
                                          <p:spTgt spid="14339">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4339">
                                            <p:txEl>
                                              <p:pRg st="0" end="0"/>
                                            </p:txEl>
                                          </p:spTgt>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5"/>
                                            </p:cond>
                                          </p:stCondLst>
                                          <p:endCondLst>
                                            <p:cond evt="onStopAudio" delay="0">
                                              <p:tgtEl>
                                                <p:sldTgt/>
                                              </p:tgtEl>
                                            </p:cond>
                                          </p:endCondLst>
                                        </p:cTn>
                                        <p:tgtEl>
                                          <p:sndTgt r:embed="rId3" name="cashreg.wav"/>
                                        </p:tgtEl>
                                      </p:cMediaNode>
                                    </p:audio>
                                  </p:sub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4339">
                                            <p:txEl>
                                              <p:pRg st="1" end="1"/>
                                            </p:txEl>
                                          </p:spTgt>
                                        </p:tgtEl>
                                        <p:attrNameLst>
                                          <p:attrName>style.visibility</p:attrName>
                                        </p:attrNameLst>
                                      </p:cBhvr>
                                      <p:to>
                                        <p:strVal val="visible"/>
                                      </p:to>
                                    </p:set>
                                    <p:anim calcmode="lin" valueType="num">
                                      <p:cBhvr additive="base">
                                        <p:cTn id="13" dur="500" fill="hold"/>
                                        <p:tgtEl>
                                          <p:spTgt spid="14339">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4339">
                                            <p:txEl>
                                              <p:pRg st="1" end="1"/>
                                            </p:txEl>
                                          </p:spTgt>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11"/>
                                            </p:cond>
                                          </p:stCondLst>
                                          <p:endCondLst>
                                            <p:cond evt="onStopAudio" delay="0">
                                              <p:tgtEl>
                                                <p:sldTgt/>
                                              </p:tgtEl>
                                            </p:cond>
                                          </p:endCondLst>
                                        </p:cTn>
                                        <p:tgtEl>
                                          <p:sndTgt r:embed="rId3" name="cashreg.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39" grpId="0" build="p" autoUpdateAnimBg="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a:extLst>
              <a:ext uri="{FF2B5EF4-FFF2-40B4-BE49-F238E27FC236}">
                <a16:creationId xmlns:a16="http://schemas.microsoft.com/office/drawing/2014/main" id="{4B8F3179-B6E4-7422-4AB2-A799A62205A5}"/>
              </a:ext>
            </a:extLst>
          </p:cNvPr>
          <p:cNvSpPr>
            <a:spLocks noGrp="1"/>
          </p:cNvSpPr>
          <p:nvPr>
            <p:ph type="title"/>
          </p:nvPr>
        </p:nvSpPr>
        <p:spPr/>
        <p:txBody>
          <a:bodyPr/>
          <a:lstStyle/>
          <a:p>
            <a:pPr eaLnBrk="1" hangingPunct="1"/>
            <a:r>
              <a:rPr lang="en-US" altLang="en-US">
                <a:ea typeface="ＭＳ Ｐゴシック" panose="020B0600070205080204" pitchFamily="34" charset="-128"/>
              </a:rPr>
              <a:t>Tape Drives in action…1950’s-70’</a:t>
            </a:r>
            <a:r>
              <a:rPr lang="en-US" altLang="ja-JP">
                <a:ea typeface="ＭＳ Ｐゴシック" panose="020B0600070205080204" pitchFamily="34" charset="-128"/>
              </a:rPr>
              <a:t>s</a:t>
            </a:r>
            <a:endParaRPr lang="en-US" altLang="en-US">
              <a:ea typeface="ＭＳ Ｐゴシック" panose="020B0600070205080204" pitchFamily="34" charset="-128"/>
            </a:endParaRPr>
          </a:p>
        </p:txBody>
      </p:sp>
      <p:pic>
        <p:nvPicPr>
          <p:cNvPr id="32770" name="Picture 4">
            <a:extLst>
              <a:ext uri="{FF2B5EF4-FFF2-40B4-BE49-F238E27FC236}">
                <a16:creationId xmlns:a16="http://schemas.microsoft.com/office/drawing/2014/main" id="{EF28D54B-7DC7-1DFF-3D4F-3FC4F2FCD55A}"/>
              </a:ext>
            </a:extLst>
          </p:cNvPr>
          <p:cNvPicPr>
            <a:picLocks noGrp="1" noChangeArrowheads="1"/>
          </p:cNvPicPr>
          <p:nvPr>
            <p:ph idx="1"/>
          </p:nvPr>
        </p:nvPicPr>
        <p:blipFill>
          <a:blip r:embed="rId3">
            <a:extLst>
              <a:ext uri="{28A0092B-C50C-407E-A947-70E740481C1C}">
                <a14:useLocalDpi xmlns:a14="http://schemas.microsoft.com/office/drawing/2010/main" val="0"/>
              </a:ext>
            </a:extLst>
          </a:blip>
          <a:srcRect t="4930" b="4930"/>
          <a:stretch>
            <a:fillRect/>
          </a:stretch>
        </p:blipFill>
        <p:spPr>
          <a:extLst>
            <a:ext uri="{91240B29-F687-4F45-9708-019B960494DF}">
              <a14:hiddenLine xmlns:a14="http://schemas.microsoft.com/office/drawing/2010/main" w="12700">
                <a:solidFill>
                  <a:schemeClr val="tx1"/>
                </a:solidFill>
                <a:miter lim="800000"/>
                <a:headEnd/>
                <a:tailEnd/>
              </a14:hiddenLine>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6860D-363D-89AF-DE2B-7D2D52E17E99}"/>
              </a:ext>
            </a:extLst>
          </p:cNvPr>
          <p:cNvSpPr>
            <a:spLocks noGrp="1"/>
          </p:cNvSpPr>
          <p:nvPr>
            <p:ph type="title"/>
          </p:nvPr>
        </p:nvSpPr>
        <p:spPr/>
        <p:txBody>
          <a:bodyPr rtlCol="0">
            <a:normAutofit fontScale="90000"/>
          </a:bodyPr>
          <a:lstStyle/>
          <a:p>
            <a:pPr eaLnBrk="1" fontAlgn="auto" hangingPunct="1">
              <a:spcAft>
                <a:spcPts val="0"/>
              </a:spcAft>
              <a:defRPr/>
            </a:pPr>
            <a:r>
              <a:rPr lang="en-US" dirty="0">
                <a:ea typeface="+mj-ea"/>
                <a:cs typeface="+mj-cs"/>
              </a:rPr>
              <a:t>Disk Drives circa 1980  </a:t>
            </a:r>
            <a:br>
              <a:rPr lang="en-US" dirty="0">
                <a:ea typeface="+mj-ea"/>
                <a:cs typeface="+mj-cs"/>
              </a:rPr>
            </a:br>
            <a:r>
              <a:rPr lang="en-US" dirty="0">
                <a:ea typeface="+mj-ea"/>
                <a:cs typeface="+mj-cs"/>
              </a:rPr>
              <a:t>66Mb     400 </a:t>
            </a:r>
            <a:r>
              <a:rPr lang="en-US" dirty="0" err="1">
                <a:ea typeface="+mj-ea"/>
                <a:cs typeface="+mj-cs"/>
              </a:rPr>
              <a:t>lbs</a:t>
            </a:r>
            <a:r>
              <a:rPr lang="en-US" dirty="0">
                <a:ea typeface="+mj-ea"/>
                <a:cs typeface="+mj-cs"/>
              </a:rPr>
              <a:t>!   $40,000 each</a:t>
            </a:r>
          </a:p>
        </p:txBody>
      </p:sp>
      <p:pic>
        <p:nvPicPr>
          <p:cNvPr id="34818" name="Content Placeholder 3" descr="mage result for old disk drive images">
            <a:hlinkClick r:id="rId2"/>
            <a:extLst>
              <a:ext uri="{FF2B5EF4-FFF2-40B4-BE49-F238E27FC236}">
                <a16:creationId xmlns:a16="http://schemas.microsoft.com/office/drawing/2014/main" id="{505268DE-4A55-2A33-570E-DD8E98F116FC}"/>
              </a:ext>
            </a:extLst>
          </p:cNvPr>
          <p:cNvPicPr>
            <a:picLocks noGrp="1" noChangeArrowheads="1"/>
          </p:cNvPicPr>
          <p:nvPr>
            <p:ph idx="1"/>
          </p:nvPr>
        </p:nvPicPr>
        <p:blipFill>
          <a:blip r:embed="rId3">
            <a:extLst>
              <a:ext uri="{28A0092B-C50C-407E-A947-70E740481C1C}">
                <a14:useLocalDpi xmlns:a14="http://schemas.microsoft.com/office/drawing/2010/main" val="0"/>
              </a:ext>
            </a:extLst>
          </a:blip>
          <a:srcRect t="22726" b="22726"/>
          <a:stretch>
            <a:fillRect/>
          </a:stretch>
        </p:blipFill>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Title 4">
            <a:extLst>
              <a:ext uri="{FF2B5EF4-FFF2-40B4-BE49-F238E27FC236}">
                <a16:creationId xmlns:a16="http://schemas.microsoft.com/office/drawing/2014/main" id="{7160D4DF-7C17-2F1B-8FF9-76177662DDDC}"/>
              </a:ext>
            </a:extLst>
          </p:cNvPr>
          <p:cNvSpPr>
            <a:spLocks noGrp="1"/>
          </p:cNvSpPr>
          <p:nvPr>
            <p:ph type="title"/>
          </p:nvPr>
        </p:nvSpPr>
        <p:spPr/>
        <p:txBody>
          <a:bodyPr/>
          <a:lstStyle/>
          <a:p>
            <a:pPr eaLnBrk="1" hangingPunct="1"/>
            <a:r>
              <a:rPr lang="en-US" altLang="en-US">
                <a:ea typeface="ＭＳ Ｐゴシック" panose="020B0600070205080204" pitchFamily="34" charset="-128"/>
              </a:rPr>
              <a:t>Micro Drive</a:t>
            </a:r>
          </a:p>
        </p:txBody>
      </p:sp>
      <p:sp>
        <p:nvSpPr>
          <p:cNvPr id="35842" name="Content Placeholder 5">
            <a:extLst>
              <a:ext uri="{FF2B5EF4-FFF2-40B4-BE49-F238E27FC236}">
                <a16:creationId xmlns:a16="http://schemas.microsoft.com/office/drawing/2014/main" id="{6409C895-31A8-84F8-0D1C-6DCF5F98799A}"/>
              </a:ext>
            </a:extLst>
          </p:cNvPr>
          <p:cNvSpPr>
            <a:spLocks noGrp="1"/>
          </p:cNvSpPr>
          <p:nvPr>
            <p:ph idx="1"/>
          </p:nvPr>
        </p:nvSpPr>
        <p:spPr>
          <a:xfrm>
            <a:off x="457200" y="1600200"/>
            <a:ext cx="8229600" cy="4267200"/>
          </a:xfrm>
        </p:spPr>
        <p:txBody>
          <a:bodyPr/>
          <a:lstStyle/>
          <a:p>
            <a:pPr eaLnBrk="1" hangingPunct="1"/>
            <a:r>
              <a:rPr lang="en-US" altLang="en-US">
                <a:ea typeface="ＭＳ Ｐゴシック" panose="020B0600070205080204" pitchFamily="34" charset="-128"/>
              </a:rPr>
              <a:t>1” </a:t>
            </a:r>
            <a:r>
              <a:rPr lang="en-US" altLang="en-US" b="1">
                <a:ea typeface="ＭＳ Ｐゴシック" panose="020B0600070205080204" pitchFamily="34" charset="-128"/>
              </a:rPr>
              <a:t>disk</a:t>
            </a:r>
            <a:r>
              <a:rPr lang="en-US" altLang="en-US">
                <a:ea typeface="ＭＳ Ｐゴシック" panose="020B0600070205080204" pitchFamily="34" charset="-128"/>
              </a:rPr>
              <a:t> capable of storing 64 GIGABYTES</a:t>
            </a:r>
          </a:p>
          <a:p>
            <a:pPr eaLnBrk="1" hangingPunct="1"/>
            <a:endParaRPr lang="en-US" altLang="en-US">
              <a:ea typeface="ＭＳ Ｐゴシック" panose="020B0600070205080204" pitchFamily="34" charset="-128"/>
            </a:endParaRPr>
          </a:p>
          <a:p>
            <a:pPr eaLnBrk="1" hangingPunct="1"/>
            <a:endParaRPr lang="en-US" altLang="en-US">
              <a:ea typeface="ＭＳ Ｐゴシック" panose="020B0600070205080204" pitchFamily="34" charset="-128"/>
            </a:endParaRPr>
          </a:p>
          <a:p>
            <a:pPr eaLnBrk="1" hangingPunct="1"/>
            <a:endParaRPr lang="en-US" altLang="en-US">
              <a:ea typeface="ＭＳ Ｐゴシック" panose="020B0600070205080204" pitchFamily="34" charset="-128"/>
            </a:endParaRPr>
          </a:p>
        </p:txBody>
      </p:sp>
      <p:pic>
        <p:nvPicPr>
          <p:cNvPr id="35843" name="Picture 6">
            <a:extLst>
              <a:ext uri="{FF2B5EF4-FFF2-40B4-BE49-F238E27FC236}">
                <a16:creationId xmlns:a16="http://schemas.microsoft.com/office/drawing/2014/main" id="{615DD41C-9405-5578-C9FE-A2A849809A2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62200" y="2590800"/>
            <a:ext cx="7148513"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44" name="TextBox 1">
            <a:extLst>
              <a:ext uri="{FF2B5EF4-FFF2-40B4-BE49-F238E27FC236}">
                <a16:creationId xmlns:a16="http://schemas.microsoft.com/office/drawing/2014/main" id="{289B3253-DA67-1E20-8D9A-741A22903BA9}"/>
              </a:ext>
            </a:extLst>
          </p:cNvPr>
          <p:cNvSpPr txBox="1">
            <a:spLocks noChangeArrowheads="1"/>
          </p:cNvSpPr>
          <p:nvPr/>
        </p:nvSpPr>
        <p:spPr bwMode="auto">
          <a:xfrm>
            <a:off x="762000" y="6096000"/>
            <a:ext cx="72390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pitchFamily="2" charset="0"/>
                <a:ea typeface="ＭＳ Ｐゴシック" panose="020B0600070205080204" pitchFamily="34" charset="-128"/>
              </a:defRPr>
            </a:lvl1pPr>
            <a:lvl2pPr marL="742950" indent="-285750">
              <a:defRPr sz="2400">
                <a:solidFill>
                  <a:schemeClr val="tx1"/>
                </a:solidFill>
                <a:latin typeface="Times" pitchFamily="2" charset="0"/>
                <a:ea typeface="ＭＳ Ｐゴシック" panose="020B0600070205080204" pitchFamily="34" charset="-128"/>
              </a:defRPr>
            </a:lvl2pPr>
            <a:lvl3pPr marL="1143000" indent="-228600">
              <a:defRPr sz="2400">
                <a:solidFill>
                  <a:schemeClr val="tx1"/>
                </a:solidFill>
                <a:latin typeface="Times" pitchFamily="2" charset="0"/>
                <a:ea typeface="ＭＳ Ｐゴシック" panose="020B0600070205080204" pitchFamily="34" charset="-128"/>
              </a:defRPr>
            </a:lvl3pPr>
            <a:lvl4pPr marL="1600200" indent="-228600">
              <a:defRPr sz="2400">
                <a:solidFill>
                  <a:schemeClr val="tx1"/>
                </a:solidFill>
                <a:latin typeface="Times" pitchFamily="2" charset="0"/>
                <a:ea typeface="ＭＳ Ｐゴシック" panose="020B0600070205080204" pitchFamily="34" charset="-128"/>
              </a:defRPr>
            </a:lvl4pPr>
            <a:lvl5pPr marL="2057400" indent="-228600">
              <a:defRPr sz="2400">
                <a:solidFill>
                  <a:schemeClr val="tx1"/>
                </a:solidFill>
                <a:latin typeface="Times" pitchFamily="2"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2" charset="0"/>
                <a:ea typeface="ＭＳ Ｐゴシック" panose="020B0600070205080204" pitchFamily="34" charset="-128"/>
              </a:defRPr>
            </a:lvl9pPr>
          </a:lstStyle>
          <a:p>
            <a:r>
              <a:rPr lang="en-US" altLang="en-US" sz="2800" b="1"/>
              <a:t>Spinning at up to 7200 RPM!</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6865" name="Rectangle 5">
            <a:extLst>
              <a:ext uri="{FF2B5EF4-FFF2-40B4-BE49-F238E27FC236}">
                <a16:creationId xmlns:a16="http://schemas.microsoft.com/office/drawing/2014/main" id="{74CB0077-1ACB-FBEB-F1CA-67AC5E67D86E}"/>
              </a:ext>
            </a:extLst>
          </p:cNvPr>
          <p:cNvSpPr>
            <a:spLocks noGrp="1"/>
          </p:cNvSpPr>
          <p:nvPr>
            <p:ph type="title"/>
          </p:nvPr>
        </p:nvSpPr>
        <p:spPr/>
        <p:txBody>
          <a:bodyPr/>
          <a:lstStyle/>
          <a:p>
            <a:pPr eaLnBrk="1" hangingPunct="1"/>
            <a:r>
              <a:rPr lang="en-US" altLang="en-US">
                <a:ea typeface="ＭＳ Ｐゴシック" panose="020B0600070205080204" pitchFamily="34" charset="-128"/>
              </a:rPr>
              <a:t>Direct Access</a:t>
            </a:r>
          </a:p>
        </p:txBody>
      </p:sp>
      <p:sp>
        <p:nvSpPr>
          <p:cNvPr id="21507" name="Rectangle 3">
            <a:extLst>
              <a:ext uri="{FF2B5EF4-FFF2-40B4-BE49-F238E27FC236}">
                <a16:creationId xmlns:a16="http://schemas.microsoft.com/office/drawing/2014/main" id="{84E3B79E-3162-ACFF-8EBC-864043EE03CA}"/>
              </a:ext>
            </a:extLst>
          </p:cNvPr>
          <p:cNvSpPr>
            <a:spLocks noGrp="1" noChangeArrowheads="1"/>
          </p:cNvSpPr>
          <p:nvPr>
            <p:ph type="body" sz="half" idx="1"/>
          </p:nvPr>
        </p:nvSpPr>
        <p:spPr>
          <a:xfrm>
            <a:off x="455613" y="1598613"/>
            <a:ext cx="4032250" cy="4497387"/>
          </a:xfrm>
          <a:extLst>
            <a:ext uri="{91240B29-F687-4F45-9708-019B960494DF}">
              <a14:hiddenLine xmlns:a14="http://schemas.microsoft.com/office/drawing/2010/main" w="12700">
                <a:solidFill>
                  <a:schemeClr val="tx1"/>
                </a:solidFill>
                <a:miter lim="800000"/>
                <a:headEnd/>
                <a:tailEnd/>
              </a14:hiddenLine>
            </a:ext>
          </a:extLst>
        </p:spPr>
        <p:txBody>
          <a:bodyPr lIns="90487" tIns="44450" rIns="90487" bIns="44450"/>
          <a:lstStyle/>
          <a:p>
            <a:pPr eaLnBrk="1" hangingPunct="1"/>
            <a:r>
              <a:rPr lang="en-US" altLang="en-US" sz="2800">
                <a:solidFill>
                  <a:schemeClr val="tx2"/>
                </a:solidFill>
                <a:latin typeface="Arial" panose="020B0604020202020204" pitchFamily="34" charset="0"/>
                <a:ea typeface="ＭＳ Ｐゴシック" panose="020B0600070205080204" pitchFamily="34" charset="-128"/>
              </a:rPr>
              <a:t>SEEK </a:t>
            </a:r>
            <a:r>
              <a:rPr lang="en-US" altLang="en-US" sz="2800">
                <a:latin typeface="Arial" panose="020B0604020202020204" pitchFamily="34" charset="0"/>
                <a:ea typeface="ＭＳ Ｐゴシック" panose="020B0600070205080204" pitchFamily="34" charset="-128"/>
              </a:rPr>
              <a:t>— controller advances read/write head to proper track</a:t>
            </a:r>
          </a:p>
          <a:p>
            <a:pPr eaLnBrk="1" hangingPunct="1"/>
            <a:r>
              <a:rPr lang="en-US" altLang="en-US" sz="2800">
                <a:solidFill>
                  <a:schemeClr val="tx2"/>
                </a:solidFill>
                <a:latin typeface="Arial" panose="020B0604020202020204" pitchFamily="34" charset="0"/>
                <a:ea typeface="ＭＳ Ｐゴシック" panose="020B0600070205080204" pitchFamily="34" charset="-128"/>
              </a:rPr>
              <a:t>LATENCY</a:t>
            </a:r>
            <a:r>
              <a:rPr lang="en-US" altLang="en-US" sz="2800">
                <a:latin typeface="Arial" panose="020B0604020202020204" pitchFamily="34" charset="0"/>
                <a:ea typeface="ＭＳ Ｐゴシック" panose="020B0600070205080204" pitchFamily="34" charset="-128"/>
              </a:rPr>
              <a:t> — waits for proper sector to rotate under head</a:t>
            </a:r>
          </a:p>
          <a:p>
            <a:pPr eaLnBrk="1" hangingPunct="1"/>
            <a:r>
              <a:rPr lang="en-US" altLang="en-US" sz="2800">
                <a:solidFill>
                  <a:schemeClr val="tx2"/>
                </a:solidFill>
                <a:latin typeface="Arial" panose="020B0604020202020204" pitchFamily="34" charset="0"/>
                <a:ea typeface="ＭＳ Ｐゴシック" panose="020B0600070205080204" pitchFamily="34" charset="-128"/>
              </a:rPr>
              <a:t>READ/WRITE </a:t>
            </a:r>
            <a:r>
              <a:rPr lang="en-US" altLang="en-US" sz="2800">
                <a:latin typeface="Arial" panose="020B0604020202020204" pitchFamily="34" charset="0"/>
                <a:ea typeface="ＭＳ Ｐゴシック" panose="020B0600070205080204" pitchFamily="34" charset="-128"/>
              </a:rPr>
              <a:t>— disk head scans the sector for read or write</a:t>
            </a:r>
          </a:p>
        </p:txBody>
      </p:sp>
      <p:pic>
        <p:nvPicPr>
          <p:cNvPr id="36867" name="Picture 4">
            <a:extLst>
              <a:ext uri="{FF2B5EF4-FFF2-40B4-BE49-F238E27FC236}">
                <a16:creationId xmlns:a16="http://schemas.microsoft.com/office/drawing/2014/main" id="{EFCCE198-46F1-624B-68B1-ED4616EDD880}"/>
              </a:ext>
            </a:extLst>
          </p:cNvPr>
          <p:cNvPicPr>
            <a:picLocks noGrp="1" noChangeArrowheads="1"/>
          </p:cNvPicPr>
          <p:nvPr>
            <p:ph type="clipArt" sz="half" idx="2"/>
          </p:nvPr>
        </p:nvPicPr>
        <p:blipFill>
          <a:blip r:embed="rId3">
            <a:extLst>
              <a:ext uri="{28A0092B-C50C-407E-A947-70E740481C1C}">
                <a14:useLocalDpi xmlns:a14="http://schemas.microsoft.com/office/drawing/2010/main" val="0"/>
              </a:ext>
            </a:extLst>
          </a:blip>
          <a:srcRect/>
          <a:stretch>
            <a:fillRect/>
          </a:stretch>
        </p:blipFill>
        <p:spPr>
          <a:xfrm>
            <a:off x="5137150" y="1892300"/>
            <a:ext cx="2209800" cy="4432300"/>
          </a:xfrm>
          <a:extLst>
            <a:ext uri="{91240B29-F687-4F45-9708-019B960494DF}">
              <a14:hiddenLine xmlns:a14="http://schemas.microsoft.com/office/drawing/2010/main" w="12700">
                <a:solidFill>
                  <a:schemeClr val="tx1"/>
                </a:solidFill>
                <a:miter lim="800000"/>
                <a:headEnd/>
                <a:tailEnd/>
              </a14:hiddenLine>
            </a:ext>
          </a:extLst>
        </p:spPr>
      </p:pic>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1507">
                                            <p:txEl>
                                              <p:pRg st="0" end="0"/>
                                            </p:txEl>
                                          </p:spTgt>
                                        </p:tgtEl>
                                        <p:attrNameLst>
                                          <p:attrName>style.visibility</p:attrName>
                                        </p:attrNameLst>
                                      </p:cBhvr>
                                      <p:to>
                                        <p:strVal val="visible"/>
                                      </p:to>
                                    </p:set>
                                    <p:anim calcmode="lin" valueType="num">
                                      <p:cBhvr additive="base">
                                        <p:cTn id="7" dur="500" fill="hold"/>
                                        <p:tgtEl>
                                          <p:spTgt spid="21507">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1507">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21507">
                                            <p:txEl>
                                              <p:pRg st="1" end="1"/>
                                            </p:txEl>
                                          </p:spTgt>
                                        </p:tgtEl>
                                        <p:attrNameLst>
                                          <p:attrName>style.visibility</p:attrName>
                                        </p:attrNameLst>
                                      </p:cBhvr>
                                      <p:to>
                                        <p:strVal val="visible"/>
                                      </p:to>
                                    </p:set>
                                    <p:anim calcmode="lin" valueType="num">
                                      <p:cBhvr additive="base">
                                        <p:cTn id="13" dur="500" fill="hold"/>
                                        <p:tgtEl>
                                          <p:spTgt spid="21507">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21507">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21507">
                                            <p:txEl>
                                              <p:pRg st="2" end="2"/>
                                            </p:txEl>
                                          </p:spTgt>
                                        </p:tgtEl>
                                        <p:attrNameLst>
                                          <p:attrName>style.visibility</p:attrName>
                                        </p:attrNameLst>
                                      </p:cBhvr>
                                      <p:to>
                                        <p:strVal val="visible"/>
                                      </p:to>
                                    </p:set>
                                    <p:anim calcmode="lin" valueType="num">
                                      <p:cBhvr additive="base">
                                        <p:cTn id="19" dur="500" fill="hold"/>
                                        <p:tgtEl>
                                          <p:spTgt spid="21507">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21507">
                                            <p:txEl>
                                              <p:pRg st="2" end="2"/>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07" grpId="0" build="p" autoUpdateAnimBg="0"/>
    </p:bldLst>
  </p:timing>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8913" name="Rectangle 5">
            <a:extLst>
              <a:ext uri="{FF2B5EF4-FFF2-40B4-BE49-F238E27FC236}">
                <a16:creationId xmlns:a16="http://schemas.microsoft.com/office/drawing/2014/main" id="{3DE11291-43AC-FD88-7B99-42C937AEE2DC}"/>
              </a:ext>
            </a:extLst>
          </p:cNvPr>
          <p:cNvSpPr>
            <a:spLocks noGrp="1"/>
          </p:cNvSpPr>
          <p:nvPr>
            <p:ph type="title"/>
          </p:nvPr>
        </p:nvSpPr>
        <p:spPr/>
        <p:txBody>
          <a:bodyPr/>
          <a:lstStyle/>
          <a:p>
            <a:pPr eaLnBrk="1" hangingPunct="1"/>
            <a:r>
              <a:rPr lang="en-US" altLang="en-US">
                <a:ea typeface="ＭＳ Ｐゴシック" panose="020B0600070205080204" pitchFamily="34" charset="-128"/>
              </a:rPr>
              <a:t>Disk vs. File Organization</a:t>
            </a:r>
          </a:p>
        </p:txBody>
      </p:sp>
      <p:sp>
        <p:nvSpPr>
          <p:cNvPr id="23555" name="Rectangle 3">
            <a:extLst>
              <a:ext uri="{FF2B5EF4-FFF2-40B4-BE49-F238E27FC236}">
                <a16:creationId xmlns:a16="http://schemas.microsoft.com/office/drawing/2014/main" id="{BE08712C-208D-2DC9-7788-2A54B97144AD}"/>
              </a:ext>
            </a:extLst>
          </p:cNvPr>
          <p:cNvSpPr>
            <a:spLocks noGrp="1" noChangeArrowheads="1"/>
          </p:cNvSpPr>
          <p:nvPr>
            <p:ph type="body" sz="half" idx="1"/>
          </p:nvPr>
        </p:nvSpPr>
        <p:spPr>
          <a:xfrm>
            <a:off x="455613" y="1598613"/>
            <a:ext cx="3468687" cy="4330700"/>
          </a:xfrm>
        </p:spPr>
        <p:txBody>
          <a:bodyPr lIns="90487" tIns="44450" rIns="90487" bIns="44450" rtlCol="0">
            <a:normAutofit fontScale="85000" lnSpcReduction="20000"/>
          </a:bodyPr>
          <a:lstStyle/>
          <a:p>
            <a:pPr eaLnBrk="1" fontAlgn="auto" hangingPunct="1">
              <a:spcAft>
                <a:spcPts val="0"/>
              </a:spcAft>
              <a:buFont typeface="Arial"/>
              <a:buChar char="•"/>
              <a:defRPr/>
            </a:pPr>
            <a:r>
              <a:rPr lang="en-US">
                <a:latin typeface="Arial" charset="0"/>
                <a:ea typeface="+mn-ea"/>
                <a:cs typeface="+mn-cs"/>
              </a:rPr>
              <a:t>data is stored in blocks</a:t>
            </a:r>
          </a:p>
          <a:p>
            <a:pPr eaLnBrk="1" fontAlgn="auto" hangingPunct="1">
              <a:spcAft>
                <a:spcPts val="0"/>
              </a:spcAft>
              <a:buFont typeface="Arial"/>
              <a:buChar char="•"/>
              <a:defRPr/>
            </a:pPr>
            <a:r>
              <a:rPr lang="en-US">
                <a:latin typeface="Arial" charset="0"/>
                <a:ea typeface="+mn-ea"/>
                <a:cs typeface="+mn-cs"/>
              </a:rPr>
              <a:t>blocks occupy sectors</a:t>
            </a:r>
          </a:p>
          <a:p>
            <a:pPr eaLnBrk="1" fontAlgn="auto" hangingPunct="1">
              <a:spcAft>
                <a:spcPts val="0"/>
              </a:spcAft>
              <a:buFont typeface="Arial"/>
              <a:buChar char="•"/>
              <a:defRPr/>
            </a:pPr>
            <a:r>
              <a:rPr lang="en-US">
                <a:latin typeface="Arial" charset="0"/>
                <a:ea typeface="+mn-ea"/>
                <a:cs typeface="+mn-cs"/>
              </a:rPr>
              <a:t>sectors on tracks</a:t>
            </a:r>
          </a:p>
          <a:p>
            <a:pPr eaLnBrk="1" fontAlgn="auto" hangingPunct="1">
              <a:spcAft>
                <a:spcPts val="0"/>
              </a:spcAft>
              <a:buFont typeface="Arial"/>
              <a:buChar char="•"/>
              <a:defRPr/>
            </a:pPr>
            <a:r>
              <a:rPr lang="en-US">
                <a:solidFill>
                  <a:schemeClr val="tx2"/>
                </a:solidFill>
                <a:latin typeface="Arial" charset="0"/>
                <a:ea typeface="+mn-ea"/>
                <a:cs typeface="+mn-cs"/>
              </a:rPr>
              <a:t>files have names</a:t>
            </a:r>
          </a:p>
          <a:p>
            <a:pPr eaLnBrk="1" fontAlgn="auto" hangingPunct="1">
              <a:spcAft>
                <a:spcPts val="0"/>
              </a:spcAft>
              <a:buFont typeface="Arial"/>
              <a:buChar char="•"/>
              <a:defRPr/>
            </a:pPr>
            <a:r>
              <a:rPr lang="en-US">
                <a:solidFill>
                  <a:schemeClr val="tx2"/>
                </a:solidFill>
                <a:latin typeface="Arial" charset="0"/>
                <a:ea typeface="+mn-ea"/>
                <a:cs typeface="+mn-cs"/>
              </a:rPr>
              <a:t>files are indefinite in size</a:t>
            </a:r>
          </a:p>
          <a:p>
            <a:pPr eaLnBrk="1" fontAlgn="auto" hangingPunct="1">
              <a:spcAft>
                <a:spcPts val="0"/>
              </a:spcAft>
              <a:buFont typeface="Arial"/>
              <a:buChar char="•"/>
              <a:defRPr/>
            </a:pPr>
            <a:r>
              <a:rPr lang="en-US">
                <a:solidFill>
                  <a:schemeClr val="tx2"/>
                </a:solidFill>
                <a:latin typeface="Arial" charset="0"/>
                <a:ea typeface="+mn-ea"/>
                <a:cs typeface="+mn-cs"/>
              </a:rPr>
              <a:t>files may be updated (in part or whole)</a:t>
            </a:r>
          </a:p>
        </p:txBody>
      </p:sp>
      <p:pic>
        <p:nvPicPr>
          <p:cNvPr id="38915" name="Picture 4">
            <a:extLst>
              <a:ext uri="{FF2B5EF4-FFF2-40B4-BE49-F238E27FC236}">
                <a16:creationId xmlns:a16="http://schemas.microsoft.com/office/drawing/2014/main" id="{4D8E0D1E-592D-EA62-7D4D-6C086889AD53}"/>
              </a:ext>
            </a:extLst>
          </p:cNvPr>
          <p:cNvPicPr>
            <a:picLocks noGrp="1" noChangeArrowheads="1"/>
          </p:cNvPicPr>
          <p:nvPr>
            <p:ph type="clipArt" sz="half" idx="2"/>
          </p:nvPr>
        </p:nvPicPr>
        <p:blipFill>
          <a:blip r:embed="rId3">
            <a:extLst>
              <a:ext uri="{28A0092B-C50C-407E-A947-70E740481C1C}">
                <a14:useLocalDpi xmlns:a14="http://schemas.microsoft.com/office/drawing/2010/main" val="0"/>
              </a:ext>
            </a:extLst>
          </a:blip>
          <a:srcRect/>
          <a:stretch>
            <a:fillRect/>
          </a:stretch>
        </p:blipFill>
        <p:spPr>
          <a:xfrm>
            <a:off x="3924300" y="1749425"/>
            <a:ext cx="4745038" cy="3846513"/>
          </a:xfrm>
          <a:extLst>
            <a:ext uri="{91240B29-F687-4F45-9708-019B960494DF}">
              <a14:hiddenLine xmlns:a14="http://schemas.microsoft.com/office/drawing/2010/main" w="12700">
                <a:solidFill>
                  <a:schemeClr val="tx1"/>
                </a:solidFill>
                <a:miter lim="800000"/>
                <a:headEnd/>
                <a:tailEnd/>
              </a14:hiddenLine>
            </a:ext>
          </a:extLst>
        </p:spPr>
      </p:pic>
      <p:sp>
        <p:nvSpPr>
          <p:cNvPr id="38916" name="Text Box 8">
            <a:extLst>
              <a:ext uri="{FF2B5EF4-FFF2-40B4-BE49-F238E27FC236}">
                <a16:creationId xmlns:a16="http://schemas.microsoft.com/office/drawing/2014/main" id="{3E39C806-4784-5E8B-91F2-CB0BCA24646A}"/>
              </a:ext>
            </a:extLst>
          </p:cNvPr>
          <p:cNvSpPr txBox="1">
            <a:spLocks noChangeArrowheads="1"/>
          </p:cNvSpPr>
          <p:nvPr/>
        </p:nvSpPr>
        <p:spPr bwMode="auto">
          <a:xfrm>
            <a:off x="685800" y="5791200"/>
            <a:ext cx="8001000"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50000"/>
              </a:spcBef>
              <a:buFontTx/>
              <a:buNone/>
            </a:pPr>
            <a:r>
              <a:rPr lang="en-US" altLang="en-US" sz="2400">
                <a:latin typeface="Times" pitchFamily="2" charset="0"/>
              </a:rPr>
              <a:t>Files may become fragmented over time, which causes data  			transfers to slow down</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3555">
                                            <p:txEl>
                                              <p:pRg st="0" end="0"/>
                                            </p:txEl>
                                          </p:spTgt>
                                        </p:tgtEl>
                                        <p:attrNameLst>
                                          <p:attrName>style.visibility</p:attrName>
                                        </p:attrNameLst>
                                      </p:cBhvr>
                                      <p:to>
                                        <p:strVal val="visible"/>
                                      </p:to>
                                    </p:set>
                                    <p:anim calcmode="lin" valueType="num">
                                      <p:cBhvr additive="base">
                                        <p:cTn id="7" dur="500" fill="hold"/>
                                        <p:tgtEl>
                                          <p:spTgt spid="2355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3555">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23555">
                                            <p:txEl>
                                              <p:pRg st="1" end="1"/>
                                            </p:txEl>
                                          </p:spTgt>
                                        </p:tgtEl>
                                        <p:attrNameLst>
                                          <p:attrName>style.visibility</p:attrName>
                                        </p:attrNameLst>
                                      </p:cBhvr>
                                      <p:to>
                                        <p:strVal val="visible"/>
                                      </p:to>
                                    </p:set>
                                    <p:anim calcmode="lin" valueType="num">
                                      <p:cBhvr additive="base">
                                        <p:cTn id="13" dur="500" fill="hold"/>
                                        <p:tgtEl>
                                          <p:spTgt spid="23555">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23555">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23555">
                                            <p:txEl>
                                              <p:pRg st="2" end="2"/>
                                            </p:txEl>
                                          </p:spTgt>
                                        </p:tgtEl>
                                        <p:attrNameLst>
                                          <p:attrName>style.visibility</p:attrName>
                                        </p:attrNameLst>
                                      </p:cBhvr>
                                      <p:to>
                                        <p:strVal val="visible"/>
                                      </p:to>
                                    </p:set>
                                    <p:anim calcmode="lin" valueType="num">
                                      <p:cBhvr additive="base">
                                        <p:cTn id="19" dur="500" fill="hold"/>
                                        <p:tgtEl>
                                          <p:spTgt spid="23555">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23555">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23555">
                                            <p:txEl>
                                              <p:pRg st="3" end="3"/>
                                            </p:txEl>
                                          </p:spTgt>
                                        </p:tgtEl>
                                        <p:attrNameLst>
                                          <p:attrName>style.visibility</p:attrName>
                                        </p:attrNameLst>
                                      </p:cBhvr>
                                      <p:to>
                                        <p:strVal val="visible"/>
                                      </p:to>
                                    </p:set>
                                    <p:anim calcmode="lin" valueType="num">
                                      <p:cBhvr additive="base">
                                        <p:cTn id="25" dur="500" fill="hold"/>
                                        <p:tgtEl>
                                          <p:spTgt spid="23555">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23555">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23555">
                                            <p:txEl>
                                              <p:pRg st="4" end="4"/>
                                            </p:txEl>
                                          </p:spTgt>
                                        </p:tgtEl>
                                        <p:attrNameLst>
                                          <p:attrName>style.visibility</p:attrName>
                                        </p:attrNameLst>
                                      </p:cBhvr>
                                      <p:to>
                                        <p:strVal val="visible"/>
                                      </p:to>
                                    </p:set>
                                    <p:anim calcmode="lin" valueType="num">
                                      <p:cBhvr additive="base">
                                        <p:cTn id="31" dur="500" fill="hold"/>
                                        <p:tgtEl>
                                          <p:spTgt spid="23555">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23555">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23555">
                                            <p:txEl>
                                              <p:pRg st="5" end="5"/>
                                            </p:txEl>
                                          </p:spTgt>
                                        </p:tgtEl>
                                        <p:attrNameLst>
                                          <p:attrName>style.visibility</p:attrName>
                                        </p:attrNameLst>
                                      </p:cBhvr>
                                      <p:to>
                                        <p:strVal val="visible"/>
                                      </p:to>
                                    </p:set>
                                    <p:anim calcmode="lin" valueType="num">
                                      <p:cBhvr additive="base">
                                        <p:cTn id="37" dur="500" fill="hold"/>
                                        <p:tgtEl>
                                          <p:spTgt spid="23555">
                                            <p:txEl>
                                              <p:pRg st="5" end="5"/>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23555">
                                            <p:txEl>
                                              <p:pRg st="5" end="5"/>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55" grpId="0" build="p"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le 4">
            <a:extLst>
              <a:ext uri="{FF2B5EF4-FFF2-40B4-BE49-F238E27FC236}">
                <a16:creationId xmlns:a16="http://schemas.microsoft.com/office/drawing/2014/main" id="{5B31DE55-E006-DC44-145E-5803DAED9112}"/>
              </a:ext>
            </a:extLst>
          </p:cNvPr>
          <p:cNvSpPr>
            <a:spLocks noGrp="1"/>
          </p:cNvSpPr>
          <p:nvPr>
            <p:ph type="title"/>
          </p:nvPr>
        </p:nvSpPr>
        <p:spPr/>
        <p:txBody>
          <a:bodyPr/>
          <a:lstStyle/>
          <a:p>
            <a:pPr eaLnBrk="1" hangingPunct="1"/>
            <a:r>
              <a:rPr lang="en-US" altLang="en-US">
                <a:ea typeface="ＭＳ Ｐゴシック" panose="020B0600070205080204" pitchFamily="34" charset="-128"/>
              </a:rPr>
              <a:t>Optical Disk </a:t>
            </a:r>
          </a:p>
        </p:txBody>
      </p:sp>
      <p:graphicFrame>
        <p:nvGraphicFramePr>
          <p:cNvPr id="40962" name="Object 5">
            <a:extLst>
              <a:ext uri="{FF2B5EF4-FFF2-40B4-BE49-F238E27FC236}">
                <a16:creationId xmlns:a16="http://schemas.microsoft.com/office/drawing/2014/main" id="{677A11C7-8257-9A1A-23E9-4D547FC13767}"/>
              </a:ext>
            </a:extLst>
          </p:cNvPr>
          <p:cNvGraphicFramePr>
            <a:graphicFrameLocks noChangeAspect="1"/>
          </p:cNvGraphicFramePr>
          <p:nvPr/>
        </p:nvGraphicFramePr>
        <p:xfrm>
          <a:off x="2362200" y="1371600"/>
          <a:ext cx="6629400" cy="4972050"/>
        </p:xfrm>
        <a:graphic>
          <a:graphicData uri="http://schemas.openxmlformats.org/presentationml/2006/ole">
            <mc:AlternateContent xmlns:mc="http://schemas.openxmlformats.org/markup-compatibility/2006">
              <mc:Choice xmlns:v="urn:schemas-microsoft-com:vml" Requires="v">
                <p:oleObj name="Document" r:id="rId2" imgW="21945600" imgH="16459200" progId="Word.Document.12">
                  <p:embed/>
                </p:oleObj>
              </mc:Choice>
              <mc:Fallback>
                <p:oleObj name="Document" r:id="rId2" imgW="21945600" imgH="16459200" progId="Word.Document.12">
                  <p:embed/>
                  <p:pic>
                    <p:nvPicPr>
                      <p:cNvPr id="0" name="Object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2200" y="1371600"/>
                        <a:ext cx="6629400" cy="4972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1985" name="Rectangle 4">
            <a:extLst>
              <a:ext uri="{FF2B5EF4-FFF2-40B4-BE49-F238E27FC236}">
                <a16:creationId xmlns:a16="http://schemas.microsoft.com/office/drawing/2014/main" id="{E19DF0D3-4B7A-38A2-5F93-93FA0EB7A95E}"/>
              </a:ext>
            </a:extLst>
          </p:cNvPr>
          <p:cNvSpPr>
            <a:spLocks noGrp="1"/>
          </p:cNvSpPr>
          <p:nvPr>
            <p:ph type="title"/>
          </p:nvPr>
        </p:nvSpPr>
        <p:spPr>
          <a:xfrm>
            <a:off x="457200" y="0"/>
            <a:ext cx="8226425" cy="1143000"/>
          </a:xfrm>
        </p:spPr>
        <p:txBody>
          <a:bodyPr/>
          <a:lstStyle/>
          <a:p>
            <a:pPr eaLnBrk="1" hangingPunct="1"/>
            <a:r>
              <a:rPr lang="en-US" altLang="en-US">
                <a:ea typeface="ＭＳ Ｐゴシック" panose="020B0600070205080204" pitchFamily="34" charset="-128"/>
              </a:rPr>
              <a:t>Optical Discs</a:t>
            </a:r>
          </a:p>
        </p:txBody>
      </p:sp>
      <p:sp>
        <p:nvSpPr>
          <p:cNvPr id="24579" name="Rectangle 3">
            <a:extLst>
              <a:ext uri="{FF2B5EF4-FFF2-40B4-BE49-F238E27FC236}">
                <a16:creationId xmlns:a16="http://schemas.microsoft.com/office/drawing/2014/main" id="{8247E819-2EDF-0192-4BB6-3DAB95AA47D2}"/>
              </a:ext>
            </a:extLst>
          </p:cNvPr>
          <p:cNvSpPr>
            <a:spLocks noGrp="1"/>
          </p:cNvSpPr>
          <p:nvPr>
            <p:ph idx="1"/>
          </p:nvPr>
        </p:nvSpPr>
        <p:spPr>
          <a:xfrm>
            <a:off x="381000" y="990600"/>
            <a:ext cx="7772400" cy="5410200"/>
          </a:xfrm>
        </p:spPr>
        <p:txBody>
          <a:bodyPr lIns="90487" tIns="44450" rIns="90487" bIns="44450"/>
          <a:lstStyle/>
          <a:p>
            <a:pPr eaLnBrk="1" hangingPunct="1">
              <a:lnSpc>
                <a:spcPct val="80000"/>
              </a:lnSpc>
            </a:pPr>
            <a:r>
              <a:rPr lang="en-US" altLang="en-US" sz="2800">
                <a:solidFill>
                  <a:schemeClr val="tx2"/>
                </a:solidFill>
                <a:latin typeface="Arial" panose="020B0604020202020204" pitchFamily="34" charset="0"/>
                <a:ea typeface="ＭＳ Ｐゴシック" panose="020B0600070205080204" pitchFamily="34" charset="-128"/>
              </a:rPr>
              <a:t>Compact Disc–Read Only Memory (CD-ROM)</a:t>
            </a:r>
            <a:endParaRPr lang="en-US" altLang="en-US">
              <a:latin typeface="Arial" panose="020B0604020202020204" pitchFamily="34" charset="0"/>
              <a:ea typeface="ＭＳ Ｐゴシック" panose="020B0600070205080204" pitchFamily="34" charset="-128"/>
            </a:endParaRPr>
          </a:p>
          <a:p>
            <a:pPr lvl="1" eaLnBrk="1" hangingPunct="1">
              <a:lnSpc>
                <a:spcPct val="80000"/>
              </a:lnSpc>
              <a:spcBef>
                <a:spcPct val="0"/>
              </a:spcBef>
            </a:pPr>
            <a:r>
              <a:rPr lang="en-US" altLang="en-US" sz="2400">
                <a:latin typeface="Arial" panose="020B0604020202020204" pitchFamily="34" charset="0"/>
                <a:ea typeface="ＭＳ Ｐゴシック" panose="020B0600070205080204" pitchFamily="34" charset="-128"/>
              </a:rPr>
              <a:t>archived and published information</a:t>
            </a:r>
          </a:p>
          <a:p>
            <a:pPr lvl="1" eaLnBrk="1" hangingPunct="1">
              <a:lnSpc>
                <a:spcPct val="80000"/>
              </a:lnSpc>
              <a:spcBef>
                <a:spcPct val="0"/>
              </a:spcBef>
            </a:pPr>
            <a:r>
              <a:rPr lang="en-US" altLang="en-US" sz="2400">
                <a:latin typeface="Arial" panose="020B0604020202020204" pitchFamily="34" charset="0"/>
                <a:ea typeface="ＭＳ Ｐゴシック" panose="020B0600070205080204" pitchFamily="34" charset="-128"/>
              </a:rPr>
              <a:t>Relatively high capacity (650 Mbytes)</a:t>
            </a:r>
          </a:p>
          <a:p>
            <a:pPr lvl="1" eaLnBrk="1" hangingPunct="1">
              <a:lnSpc>
                <a:spcPct val="80000"/>
              </a:lnSpc>
              <a:spcBef>
                <a:spcPct val="0"/>
              </a:spcBef>
              <a:buFont typeface="Wingdings" pitchFamily="2" charset="2"/>
              <a:buNone/>
            </a:pPr>
            <a:endParaRPr lang="en-US" altLang="en-US" sz="2400">
              <a:latin typeface="Arial" panose="020B0604020202020204" pitchFamily="34" charset="0"/>
              <a:ea typeface="ＭＳ Ｐゴシック" panose="020B0600070205080204" pitchFamily="34" charset="-128"/>
            </a:endParaRPr>
          </a:p>
          <a:p>
            <a:pPr eaLnBrk="1" hangingPunct="1">
              <a:lnSpc>
                <a:spcPct val="80000"/>
              </a:lnSpc>
            </a:pPr>
            <a:r>
              <a:rPr lang="en-US" altLang="en-US" sz="2800">
                <a:solidFill>
                  <a:schemeClr val="tx2"/>
                </a:solidFill>
                <a:latin typeface="Arial" panose="020B0604020202020204" pitchFamily="34" charset="0"/>
                <a:ea typeface="ＭＳ Ｐゴシック" panose="020B0600070205080204" pitchFamily="34" charset="-128"/>
              </a:rPr>
              <a:t>Compact Disc–Recordable (CD-RW</a:t>
            </a:r>
            <a:endParaRPr lang="en-US" altLang="en-US">
              <a:latin typeface="Arial" panose="020B0604020202020204" pitchFamily="34" charset="0"/>
              <a:ea typeface="ＭＳ Ｐゴシック" panose="020B0600070205080204" pitchFamily="34" charset="-128"/>
            </a:endParaRPr>
          </a:p>
          <a:p>
            <a:pPr lvl="1" eaLnBrk="1" hangingPunct="1">
              <a:lnSpc>
                <a:spcPct val="80000"/>
              </a:lnSpc>
              <a:spcBef>
                <a:spcPct val="0"/>
              </a:spcBef>
            </a:pPr>
            <a:r>
              <a:rPr lang="en-US" altLang="en-US" sz="2400">
                <a:latin typeface="Arial" panose="020B0604020202020204" pitchFamily="34" charset="0"/>
                <a:ea typeface="ＭＳ Ｐゴシック" panose="020B0600070205080204" pitchFamily="34" charset="-128"/>
              </a:rPr>
              <a:t>recordable</a:t>
            </a:r>
          </a:p>
          <a:p>
            <a:pPr lvl="1" eaLnBrk="1" hangingPunct="1">
              <a:lnSpc>
                <a:spcPct val="80000"/>
              </a:lnSpc>
              <a:spcBef>
                <a:spcPct val="0"/>
              </a:spcBef>
            </a:pPr>
            <a:r>
              <a:rPr lang="en-US" altLang="en-US" sz="2400">
                <a:latin typeface="Arial" panose="020B0604020202020204" pitchFamily="34" charset="0"/>
                <a:ea typeface="ＭＳ Ｐゴシック" panose="020B0600070205080204" pitchFamily="34" charset="-128"/>
              </a:rPr>
              <a:t>readable using CD-ROM technology</a:t>
            </a:r>
          </a:p>
          <a:p>
            <a:pPr lvl="1" eaLnBrk="1" hangingPunct="1">
              <a:lnSpc>
                <a:spcPct val="80000"/>
              </a:lnSpc>
              <a:spcBef>
                <a:spcPct val="0"/>
              </a:spcBef>
              <a:buFont typeface="Wingdings" pitchFamily="2" charset="2"/>
              <a:buNone/>
            </a:pPr>
            <a:endParaRPr lang="en-US" altLang="en-US" sz="2400">
              <a:latin typeface="Arial" panose="020B0604020202020204" pitchFamily="34" charset="0"/>
              <a:ea typeface="ＭＳ Ｐゴシック" panose="020B0600070205080204" pitchFamily="34" charset="-128"/>
            </a:endParaRPr>
          </a:p>
          <a:p>
            <a:pPr eaLnBrk="1" hangingPunct="1">
              <a:lnSpc>
                <a:spcPct val="80000"/>
              </a:lnSpc>
              <a:spcBef>
                <a:spcPct val="0"/>
              </a:spcBef>
            </a:pPr>
            <a:r>
              <a:rPr lang="en-US" altLang="en-US" sz="2800">
                <a:solidFill>
                  <a:schemeClr val="tx2"/>
                </a:solidFill>
                <a:latin typeface="Arial" panose="020B0604020202020204" pitchFamily="34" charset="0"/>
                <a:ea typeface="ＭＳ Ｐゴシック" panose="020B0600070205080204" pitchFamily="34" charset="-128"/>
              </a:rPr>
              <a:t>Digital Versatile Discs (DVD)/DVD-R)</a:t>
            </a:r>
          </a:p>
          <a:p>
            <a:pPr lvl="1" eaLnBrk="1" hangingPunct="1">
              <a:lnSpc>
                <a:spcPct val="80000"/>
              </a:lnSpc>
              <a:spcBef>
                <a:spcPct val="0"/>
              </a:spcBef>
            </a:pPr>
            <a:r>
              <a:rPr lang="en-US" altLang="en-US" sz="2400">
                <a:latin typeface="Arial" panose="020B0604020202020204" pitchFamily="34" charset="0"/>
                <a:ea typeface="ＭＳ Ｐゴシック" panose="020B0600070205080204" pitchFamily="34" charset="-128"/>
              </a:rPr>
              <a:t>Very high capacity,  storages (5-15 Gbytes)</a:t>
            </a:r>
          </a:p>
          <a:p>
            <a:pPr lvl="1" eaLnBrk="1" hangingPunct="1">
              <a:lnSpc>
                <a:spcPct val="80000"/>
              </a:lnSpc>
              <a:spcBef>
                <a:spcPct val="0"/>
              </a:spcBef>
            </a:pPr>
            <a:r>
              <a:rPr lang="en-US" altLang="en-US" sz="2400">
                <a:latin typeface="Arial" panose="020B0604020202020204" pitchFamily="34" charset="0"/>
                <a:ea typeface="ＭＳ Ｐゴシック" panose="020B0600070205080204" pitchFamily="34" charset="-128"/>
              </a:rPr>
              <a:t>Multiple Layers, tighter spacing in the same size as CD</a:t>
            </a:r>
          </a:p>
          <a:p>
            <a:pPr lvl="1" eaLnBrk="1" hangingPunct="1">
              <a:lnSpc>
                <a:spcPct val="80000"/>
              </a:lnSpc>
              <a:spcBef>
                <a:spcPct val="0"/>
              </a:spcBef>
            </a:pPr>
            <a:r>
              <a:rPr lang="en-US" altLang="en-US" sz="2400">
                <a:solidFill>
                  <a:srgbClr val="C00D00"/>
                </a:solidFill>
                <a:latin typeface="Arial" panose="020B0604020202020204" pitchFamily="34" charset="0"/>
                <a:ea typeface="ＭＳ Ｐゴシック" panose="020B0600070205080204" pitchFamily="34" charset="-128"/>
              </a:rPr>
              <a:t>And then</a:t>
            </a:r>
            <a:r>
              <a:rPr lang="is-IS" altLang="en-US" sz="2400">
                <a:solidFill>
                  <a:srgbClr val="C00D00"/>
                </a:solidFill>
                <a:latin typeface="Arial" panose="020B0604020202020204" pitchFamily="34" charset="0"/>
                <a:ea typeface="ＭＳ Ｐゴシック" panose="020B0600070205080204" pitchFamily="34" charset="-128"/>
              </a:rPr>
              <a:t>…</a:t>
            </a:r>
          </a:p>
          <a:p>
            <a:pPr lvl="1" eaLnBrk="1" hangingPunct="1">
              <a:lnSpc>
                <a:spcPct val="80000"/>
              </a:lnSpc>
              <a:spcBef>
                <a:spcPct val="0"/>
              </a:spcBef>
              <a:buFont typeface="Arial" panose="020B0604020202020204" pitchFamily="34" charset="0"/>
              <a:buNone/>
            </a:pPr>
            <a:r>
              <a:rPr lang="en-US" altLang="en-US" sz="2400">
                <a:solidFill>
                  <a:srgbClr val="C00D00"/>
                </a:solidFill>
                <a:latin typeface="Arial" panose="020B0604020202020204" pitchFamily="34" charset="0"/>
                <a:ea typeface="ＭＳ Ｐゴシック" panose="020B0600070205080204" pitchFamily="34" charset="-128"/>
              </a:rPr>
              <a:t> BLUE RAY (3-10 times the capacity of today’s DVDs)</a:t>
            </a:r>
          </a:p>
        </p:txBody>
      </p:sp>
    </p:spTree>
  </p:cSld>
  <p:clrMapOvr>
    <a:masterClrMapping/>
  </p:clrMapOvr>
  <p:transition>
    <p:zo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4579">
                                            <p:txEl>
                                              <p:pRg st="0" end="0"/>
                                            </p:txEl>
                                          </p:spTgt>
                                        </p:tgtEl>
                                        <p:attrNameLst>
                                          <p:attrName>style.visibility</p:attrName>
                                        </p:attrNameLst>
                                      </p:cBhvr>
                                      <p:to>
                                        <p:strVal val="visible"/>
                                      </p:to>
                                    </p:set>
                                    <p:anim calcmode="lin" valueType="num">
                                      <p:cBhvr additive="base">
                                        <p:cTn id="7" dur="500" fill="hold"/>
                                        <p:tgtEl>
                                          <p:spTgt spid="24579">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4579">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4579">
                                            <p:txEl>
                                              <p:pRg st="1" end="1"/>
                                            </p:txEl>
                                          </p:spTgt>
                                        </p:tgtEl>
                                        <p:attrNameLst>
                                          <p:attrName>style.visibility</p:attrName>
                                        </p:attrNameLst>
                                      </p:cBhvr>
                                      <p:to>
                                        <p:strVal val="visible"/>
                                      </p:to>
                                    </p:set>
                                    <p:anim calcmode="lin" valueType="num">
                                      <p:cBhvr additive="base">
                                        <p:cTn id="11" dur="500" fill="hold"/>
                                        <p:tgtEl>
                                          <p:spTgt spid="24579">
                                            <p:txEl>
                                              <p:pRg st="1" end="1"/>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24579">
                                            <p:txEl>
                                              <p:pRg st="1" end="1"/>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24579">
                                            <p:txEl>
                                              <p:pRg st="2" end="2"/>
                                            </p:txEl>
                                          </p:spTgt>
                                        </p:tgtEl>
                                        <p:attrNameLst>
                                          <p:attrName>style.visibility</p:attrName>
                                        </p:attrNameLst>
                                      </p:cBhvr>
                                      <p:to>
                                        <p:strVal val="visible"/>
                                      </p:to>
                                    </p:set>
                                    <p:anim calcmode="lin" valueType="num">
                                      <p:cBhvr additive="base">
                                        <p:cTn id="15" dur="500" fill="hold"/>
                                        <p:tgtEl>
                                          <p:spTgt spid="24579">
                                            <p:txEl>
                                              <p:pRg st="2" end="2"/>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24579">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24579">
                                            <p:txEl>
                                              <p:pRg st="4" end="4"/>
                                            </p:txEl>
                                          </p:spTgt>
                                        </p:tgtEl>
                                        <p:attrNameLst>
                                          <p:attrName>style.visibility</p:attrName>
                                        </p:attrNameLst>
                                      </p:cBhvr>
                                      <p:to>
                                        <p:strVal val="visible"/>
                                      </p:to>
                                    </p:set>
                                    <p:anim calcmode="lin" valueType="num">
                                      <p:cBhvr additive="base">
                                        <p:cTn id="21" dur="500" fill="hold"/>
                                        <p:tgtEl>
                                          <p:spTgt spid="24579">
                                            <p:txEl>
                                              <p:pRg st="4" end="4"/>
                                            </p:tx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24579">
                                            <p:txEl>
                                              <p:pRg st="4" end="4"/>
                                            </p:txEl>
                                          </p:spTgt>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24579">
                                            <p:txEl>
                                              <p:pRg st="5" end="5"/>
                                            </p:txEl>
                                          </p:spTgt>
                                        </p:tgtEl>
                                        <p:attrNameLst>
                                          <p:attrName>style.visibility</p:attrName>
                                        </p:attrNameLst>
                                      </p:cBhvr>
                                      <p:to>
                                        <p:strVal val="visible"/>
                                      </p:to>
                                    </p:set>
                                    <p:anim calcmode="lin" valueType="num">
                                      <p:cBhvr additive="base">
                                        <p:cTn id="25" dur="500" fill="hold"/>
                                        <p:tgtEl>
                                          <p:spTgt spid="24579">
                                            <p:txEl>
                                              <p:pRg st="5" end="5"/>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24579">
                                            <p:txEl>
                                              <p:pRg st="5" end="5"/>
                                            </p:txEl>
                                          </p:spTgt>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0"/>
                                  </p:stCondLst>
                                  <p:childTnLst>
                                    <p:set>
                                      <p:cBhvr>
                                        <p:cTn id="28" dur="1" fill="hold">
                                          <p:stCondLst>
                                            <p:cond delay="0"/>
                                          </p:stCondLst>
                                        </p:cTn>
                                        <p:tgtEl>
                                          <p:spTgt spid="24579">
                                            <p:txEl>
                                              <p:pRg st="6" end="6"/>
                                            </p:txEl>
                                          </p:spTgt>
                                        </p:tgtEl>
                                        <p:attrNameLst>
                                          <p:attrName>style.visibility</p:attrName>
                                        </p:attrNameLst>
                                      </p:cBhvr>
                                      <p:to>
                                        <p:strVal val="visible"/>
                                      </p:to>
                                    </p:set>
                                    <p:anim calcmode="lin" valueType="num">
                                      <p:cBhvr additive="base">
                                        <p:cTn id="29" dur="500" fill="hold"/>
                                        <p:tgtEl>
                                          <p:spTgt spid="24579">
                                            <p:txEl>
                                              <p:pRg st="6" end="6"/>
                                            </p:txEl>
                                          </p:spTgt>
                                        </p:tgtEl>
                                        <p:attrNameLst>
                                          <p:attrName>ppt_x</p:attrName>
                                        </p:attrNameLst>
                                      </p:cBhvr>
                                      <p:tavLst>
                                        <p:tav tm="0">
                                          <p:val>
                                            <p:strVal val="0-#ppt_w/2"/>
                                          </p:val>
                                        </p:tav>
                                        <p:tav tm="100000">
                                          <p:val>
                                            <p:strVal val="#ppt_x"/>
                                          </p:val>
                                        </p:tav>
                                      </p:tavLst>
                                    </p:anim>
                                    <p:anim calcmode="lin" valueType="num">
                                      <p:cBhvr additive="base">
                                        <p:cTn id="30" dur="500" fill="hold"/>
                                        <p:tgtEl>
                                          <p:spTgt spid="24579">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31" fill="hold" nodeType="clickPar">
                      <p:stCondLst>
                        <p:cond delay="indefinite"/>
                      </p:stCondLst>
                      <p:childTnLst>
                        <p:par>
                          <p:cTn id="32" fill="hold" nodeType="withGroup">
                            <p:stCondLst>
                              <p:cond delay="0"/>
                            </p:stCondLst>
                            <p:childTnLst>
                              <p:par>
                                <p:cTn id="33" presetID="2" presetClass="entr" presetSubtype="8" fill="hold" grpId="0" nodeType="clickEffect">
                                  <p:stCondLst>
                                    <p:cond delay="0"/>
                                  </p:stCondLst>
                                  <p:childTnLst>
                                    <p:set>
                                      <p:cBhvr>
                                        <p:cTn id="34" dur="1" fill="hold">
                                          <p:stCondLst>
                                            <p:cond delay="0"/>
                                          </p:stCondLst>
                                        </p:cTn>
                                        <p:tgtEl>
                                          <p:spTgt spid="24579">
                                            <p:txEl>
                                              <p:pRg st="8" end="8"/>
                                            </p:txEl>
                                          </p:spTgt>
                                        </p:tgtEl>
                                        <p:attrNameLst>
                                          <p:attrName>style.visibility</p:attrName>
                                        </p:attrNameLst>
                                      </p:cBhvr>
                                      <p:to>
                                        <p:strVal val="visible"/>
                                      </p:to>
                                    </p:set>
                                    <p:anim calcmode="lin" valueType="num">
                                      <p:cBhvr additive="base">
                                        <p:cTn id="35" dur="500" fill="hold"/>
                                        <p:tgtEl>
                                          <p:spTgt spid="24579">
                                            <p:txEl>
                                              <p:pRg st="8" end="8"/>
                                            </p:txEl>
                                          </p:spTgt>
                                        </p:tgtEl>
                                        <p:attrNameLst>
                                          <p:attrName>ppt_x</p:attrName>
                                        </p:attrNameLst>
                                      </p:cBhvr>
                                      <p:tavLst>
                                        <p:tav tm="0">
                                          <p:val>
                                            <p:strVal val="0-#ppt_w/2"/>
                                          </p:val>
                                        </p:tav>
                                        <p:tav tm="100000">
                                          <p:val>
                                            <p:strVal val="#ppt_x"/>
                                          </p:val>
                                        </p:tav>
                                      </p:tavLst>
                                    </p:anim>
                                    <p:anim calcmode="lin" valueType="num">
                                      <p:cBhvr additive="base">
                                        <p:cTn id="36" dur="500" fill="hold"/>
                                        <p:tgtEl>
                                          <p:spTgt spid="24579">
                                            <p:txEl>
                                              <p:pRg st="8" end="8"/>
                                            </p:txEl>
                                          </p:spTgt>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4579">
                                            <p:txEl>
                                              <p:pRg st="9" end="9"/>
                                            </p:txEl>
                                          </p:spTgt>
                                        </p:tgtEl>
                                        <p:attrNameLst>
                                          <p:attrName>style.visibility</p:attrName>
                                        </p:attrNameLst>
                                      </p:cBhvr>
                                      <p:to>
                                        <p:strVal val="visible"/>
                                      </p:to>
                                    </p:set>
                                    <p:anim calcmode="lin" valueType="num">
                                      <p:cBhvr additive="base">
                                        <p:cTn id="39" dur="500" fill="hold"/>
                                        <p:tgtEl>
                                          <p:spTgt spid="24579">
                                            <p:txEl>
                                              <p:pRg st="9" end="9"/>
                                            </p:txEl>
                                          </p:spTgt>
                                        </p:tgtEl>
                                        <p:attrNameLst>
                                          <p:attrName>ppt_x</p:attrName>
                                        </p:attrNameLst>
                                      </p:cBhvr>
                                      <p:tavLst>
                                        <p:tav tm="0">
                                          <p:val>
                                            <p:strVal val="0-#ppt_w/2"/>
                                          </p:val>
                                        </p:tav>
                                        <p:tav tm="100000">
                                          <p:val>
                                            <p:strVal val="#ppt_x"/>
                                          </p:val>
                                        </p:tav>
                                      </p:tavLst>
                                    </p:anim>
                                    <p:anim calcmode="lin" valueType="num">
                                      <p:cBhvr additive="base">
                                        <p:cTn id="40" dur="500" fill="hold"/>
                                        <p:tgtEl>
                                          <p:spTgt spid="24579">
                                            <p:txEl>
                                              <p:pRg st="9" end="9"/>
                                            </p:txEl>
                                          </p:spTgt>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4579">
                                            <p:txEl>
                                              <p:pRg st="10" end="10"/>
                                            </p:txEl>
                                          </p:spTgt>
                                        </p:tgtEl>
                                        <p:attrNameLst>
                                          <p:attrName>style.visibility</p:attrName>
                                        </p:attrNameLst>
                                      </p:cBhvr>
                                      <p:to>
                                        <p:strVal val="visible"/>
                                      </p:to>
                                    </p:set>
                                    <p:anim calcmode="lin" valueType="num">
                                      <p:cBhvr additive="base">
                                        <p:cTn id="43" dur="500" fill="hold"/>
                                        <p:tgtEl>
                                          <p:spTgt spid="24579">
                                            <p:txEl>
                                              <p:pRg st="10" end="10"/>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24579">
                                            <p:txEl>
                                              <p:pRg st="10" end="10"/>
                                            </p:txEl>
                                          </p:spTgt>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4579">
                                            <p:txEl>
                                              <p:pRg st="11" end="11"/>
                                            </p:txEl>
                                          </p:spTgt>
                                        </p:tgtEl>
                                        <p:attrNameLst>
                                          <p:attrName>style.visibility</p:attrName>
                                        </p:attrNameLst>
                                      </p:cBhvr>
                                      <p:to>
                                        <p:strVal val="visible"/>
                                      </p:to>
                                    </p:set>
                                    <p:anim calcmode="lin" valueType="num">
                                      <p:cBhvr additive="base">
                                        <p:cTn id="47" dur="500" fill="hold"/>
                                        <p:tgtEl>
                                          <p:spTgt spid="24579">
                                            <p:txEl>
                                              <p:pRg st="11" end="11"/>
                                            </p:txEl>
                                          </p:spTgt>
                                        </p:tgtEl>
                                        <p:attrNameLst>
                                          <p:attrName>ppt_x</p:attrName>
                                        </p:attrNameLst>
                                      </p:cBhvr>
                                      <p:tavLst>
                                        <p:tav tm="0">
                                          <p:val>
                                            <p:strVal val="0-#ppt_w/2"/>
                                          </p:val>
                                        </p:tav>
                                        <p:tav tm="100000">
                                          <p:val>
                                            <p:strVal val="#ppt_x"/>
                                          </p:val>
                                        </p:tav>
                                      </p:tavLst>
                                    </p:anim>
                                    <p:anim calcmode="lin" valueType="num">
                                      <p:cBhvr additive="base">
                                        <p:cTn id="48" dur="500" fill="hold"/>
                                        <p:tgtEl>
                                          <p:spTgt spid="24579">
                                            <p:txEl>
                                              <p:pRg st="11" end="11"/>
                                            </p:txEl>
                                          </p:spTgt>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4579">
                                            <p:txEl>
                                              <p:pRg st="12" end="12"/>
                                            </p:txEl>
                                          </p:spTgt>
                                        </p:tgtEl>
                                        <p:attrNameLst>
                                          <p:attrName>style.visibility</p:attrName>
                                        </p:attrNameLst>
                                      </p:cBhvr>
                                      <p:to>
                                        <p:strVal val="visible"/>
                                      </p:to>
                                    </p:set>
                                    <p:anim calcmode="lin" valueType="num">
                                      <p:cBhvr additive="base">
                                        <p:cTn id="51" dur="500" fill="hold"/>
                                        <p:tgtEl>
                                          <p:spTgt spid="24579">
                                            <p:txEl>
                                              <p:pRg st="12" end="12"/>
                                            </p:txEl>
                                          </p:spTgt>
                                        </p:tgtEl>
                                        <p:attrNameLst>
                                          <p:attrName>ppt_x</p:attrName>
                                        </p:attrNameLst>
                                      </p:cBhvr>
                                      <p:tavLst>
                                        <p:tav tm="0">
                                          <p:val>
                                            <p:strVal val="0-#ppt_w/2"/>
                                          </p:val>
                                        </p:tav>
                                        <p:tav tm="100000">
                                          <p:val>
                                            <p:strVal val="#ppt_x"/>
                                          </p:val>
                                        </p:tav>
                                      </p:tavLst>
                                    </p:anim>
                                    <p:anim calcmode="lin" valueType="num">
                                      <p:cBhvr additive="base">
                                        <p:cTn id="52" dur="500" fill="hold"/>
                                        <p:tgtEl>
                                          <p:spTgt spid="24579">
                                            <p:txEl>
                                              <p:pRg st="12" end="12"/>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79" grpId="0" build="p"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4033" name="Rectangle 5">
            <a:extLst>
              <a:ext uri="{FF2B5EF4-FFF2-40B4-BE49-F238E27FC236}">
                <a16:creationId xmlns:a16="http://schemas.microsoft.com/office/drawing/2014/main" id="{DC991603-507E-A351-EDE6-374797F10054}"/>
              </a:ext>
            </a:extLst>
          </p:cNvPr>
          <p:cNvSpPr>
            <a:spLocks noGrp="1"/>
          </p:cNvSpPr>
          <p:nvPr>
            <p:ph type="title"/>
          </p:nvPr>
        </p:nvSpPr>
        <p:spPr/>
        <p:txBody>
          <a:bodyPr/>
          <a:lstStyle/>
          <a:p>
            <a:pPr eaLnBrk="1" hangingPunct="1"/>
            <a:r>
              <a:rPr lang="en-US" altLang="en-US">
                <a:ea typeface="ＭＳ Ｐゴシック" panose="020B0600070205080204" pitchFamily="34" charset="-128"/>
              </a:rPr>
              <a:t>Optical Drive Reading and Writing</a:t>
            </a:r>
          </a:p>
        </p:txBody>
      </p:sp>
      <p:sp>
        <p:nvSpPr>
          <p:cNvPr id="44034" name="Rectangle 3">
            <a:extLst>
              <a:ext uri="{FF2B5EF4-FFF2-40B4-BE49-F238E27FC236}">
                <a16:creationId xmlns:a16="http://schemas.microsoft.com/office/drawing/2014/main" id="{76BBE509-4AD0-FB47-138D-EB87B9B0F4EF}"/>
              </a:ext>
            </a:extLst>
          </p:cNvPr>
          <p:cNvSpPr>
            <a:spLocks noGrp="1"/>
          </p:cNvSpPr>
          <p:nvPr>
            <p:ph type="body" sz="half" idx="1"/>
          </p:nvPr>
        </p:nvSpPr>
        <p:spPr>
          <a:xfrm>
            <a:off x="455613" y="1598613"/>
            <a:ext cx="4032250" cy="4497387"/>
          </a:xfrm>
        </p:spPr>
        <p:txBody>
          <a:bodyPr lIns="90487" tIns="44450" rIns="90487" bIns="44450"/>
          <a:lstStyle/>
          <a:p>
            <a:pPr eaLnBrk="1" hangingPunct="1">
              <a:lnSpc>
                <a:spcPct val="90000"/>
              </a:lnSpc>
            </a:pPr>
            <a:r>
              <a:rPr lang="en-US" altLang="en-US" sz="2800">
                <a:latin typeface="Arial" panose="020B0604020202020204" pitchFamily="34" charset="0"/>
                <a:ea typeface="ＭＳ Ｐゴシック" panose="020B0600070205080204" pitchFamily="34" charset="-128"/>
              </a:rPr>
              <a:t>discs are “burnt” one at a time</a:t>
            </a:r>
          </a:p>
          <a:p>
            <a:pPr eaLnBrk="1" hangingPunct="1">
              <a:lnSpc>
                <a:spcPct val="90000"/>
              </a:lnSpc>
            </a:pPr>
            <a:r>
              <a:rPr lang="en-US" altLang="en-US" sz="2800">
                <a:latin typeface="Arial" panose="020B0604020202020204" pitchFamily="34" charset="0"/>
                <a:ea typeface="ＭＳ Ｐゴシック" panose="020B0600070205080204" pitchFamily="34" charset="-128"/>
              </a:rPr>
              <a:t>high intensity red</a:t>
            </a:r>
          </a:p>
          <a:p>
            <a:pPr eaLnBrk="1" hangingPunct="1">
              <a:lnSpc>
                <a:spcPct val="90000"/>
              </a:lnSpc>
              <a:buFont typeface="Arial" panose="020B0604020202020204" pitchFamily="34" charset="0"/>
              <a:buNone/>
            </a:pPr>
            <a:r>
              <a:rPr lang="en-US" altLang="en-US" sz="2800">
                <a:latin typeface="Arial" panose="020B0604020202020204" pitchFamily="34" charset="0"/>
                <a:ea typeface="ＭＳ Ｐゴシック" panose="020B0600070205080204" pitchFamily="34" charset="-128"/>
              </a:rPr>
              <a:t>    or blue laser beam                     	used for reading/	recording pregrooved 	tracks</a:t>
            </a:r>
          </a:p>
          <a:p>
            <a:pPr eaLnBrk="1" hangingPunct="1">
              <a:lnSpc>
                <a:spcPct val="90000"/>
              </a:lnSpc>
            </a:pPr>
            <a:r>
              <a:rPr lang="en-US" altLang="en-US" sz="2800">
                <a:latin typeface="Arial" panose="020B0604020202020204" pitchFamily="34" charset="0"/>
                <a:ea typeface="ＭＳ Ｐゴシック" panose="020B0600070205080204" pitchFamily="34" charset="-128"/>
              </a:rPr>
              <a:t>low intensity beam for reading/ higher intensity for burning</a:t>
            </a:r>
          </a:p>
          <a:p>
            <a:pPr eaLnBrk="1" hangingPunct="1">
              <a:lnSpc>
                <a:spcPct val="90000"/>
              </a:lnSpc>
            </a:pPr>
            <a:endParaRPr lang="en-US" altLang="en-US" sz="2800">
              <a:latin typeface="Arial" panose="020B0604020202020204" pitchFamily="34" charset="0"/>
              <a:ea typeface="ＭＳ Ｐゴシック" panose="020B0600070205080204" pitchFamily="34" charset="-128"/>
            </a:endParaRPr>
          </a:p>
        </p:txBody>
      </p:sp>
      <p:pic>
        <p:nvPicPr>
          <p:cNvPr id="44035" name="Picture 4">
            <a:extLst>
              <a:ext uri="{FF2B5EF4-FFF2-40B4-BE49-F238E27FC236}">
                <a16:creationId xmlns:a16="http://schemas.microsoft.com/office/drawing/2014/main" id="{B783C55D-0255-5CDC-4940-E8CD1E6E07B6}"/>
              </a:ext>
            </a:extLst>
          </p:cNvPr>
          <p:cNvPicPr>
            <a:picLocks noGrp="1" noChangeArrowheads="1"/>
          </p:cNvPicPr>
          <p:nvPr>
            <p:ph type="clipArt" sz="half" idx="2"/>
          </p:nvPr>
        </p:nvPicPr>
        <p:blipFill>
          <a:blip r:embed="rId3">
            <a:extLst>
              <a:ext uri="{28A0092B-C50C-407E-A947-70E740481C1C}">
                <a14:useLocalDpi xmlns:a14="http://schemas.microsoft.com/office/drawing/2010/main" val="0"/>
              </a:ext>
            </a:extLst>
          </a:blip>
          <a:srcRect/>
          <a:stretch>
            <a:fillRect/>
          </a:stretch>
        </p:blipFill>
        <p:spPr>
          <a:xfrm>
            <a:off x="4660900" y="1598613"/>
            <a:ext cx="3994150" cy="4483100"/>
          </a:xfrm>
          <a:extLst>
            <a:ext uri="{91240B29-F687-4F45-9708-019B960494DF}">
              <a14:hiddenLine xmlns:a14="http://schemas.microsoft.com/office/drawing/2010/main" w="12700">
                <a:solidFill>
                  <a:schemeClr val="tx1"/>
                </a:solidFill>
                <a:miter lim="800000"/>
                <a:headEnd/>
                <a:tailEnd/>
              </a14:hiddenLine>
            </a:ext>
          </a:extLst>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2">
            <a:extLst>
              <a:ext uri="{FF2B5EF4-FFF2-40B4-BE49-F238E27FC236}">
                <a16:creationId xmlns:a16="http://schemas.microsoft.com/office/drawing/2014/main" id="{754A8B94-0864-0FB5-CC5B-16F08D51EA90}"/>
              </a:ext>
            </a:extLst>
          </p:cNvPr>
          <p:cNvSpPr>
            <a:spLocks noGrp="1"/>
          </p:cNvSpPr>
          <p:nvPr>
            <p:ph type="title"/>
          </p:nvPr>
        </p:nvSpPr>
        <p:spPr/>
        <p:txBody>
          <a:bodyPr/>
          <a:lstStyle/>
          <a:p>
            <a:pPr eaLnBrk="1" hangingPunct="1"/>
            <a:r>
              <a:rPr lang="en-US" altLang="en-US">
                <a:ea typeface="ＭＳ Ｐゴシック" panose="020B0600070205080204" pitchFamily="34" charset="-128"/>
              </a:rPr>
              <a:t>Flash Memory </a:t>
            </a:r>
          </a:p>
        </p:txBody>
      </p:sp>
      <p:sp>
        <p:nvSpPr>
          <p:cNvPr id="46082" name="Rectangle 3">
            <a:extLst>
              <a:ext uri="{FF2B5EF4-FFF2-40B4-BE49-F238E27FC236}">
                <a16:creationId xmlns:a16="http://schemas.microsoft.com/office/drawing/2014/main" id="{46ADDD03-0234-95CB-D1D5-1EAF1EA3E2FE}"/>
              </a:ext>
            </a:extLst>
          </p:cNvPr>
          <p:cNvSpPr>
            <a:spLocks noGrp="1"/>
          </p:cNvSpPr>
          <p:nvPr>
            <p:ph idx="1"/>
          </p:nvPr>
        </p:nvSpPr>
        <p:spPr/>
        <p:txBody>
          <a:bodyPr/>
          <a:lstStyle/>
          <a:p>
            <a:pPr eaLnBrk="1" hangingPunct="1">
              <a:lnSpc>
                <a:spcPct val="90000"/>
              </a:lnSpc>
            </a:pPr>
            <a:r>
              <a:rPr lang="en-US" altLang="en-US" sz="2800">
                <a:latin typeface="Arial" panose="020B0604020202020204" pitchFamily="34" charset="0"/>
                <a:ea typeface="ＭＳ Ｐゴシック" panose="020B0600070205080204" pitchFamily="34" charset="-128"/>
              </a:rPr>
              <a:t>Non Volatile Memory</a:t>
            </a:r>
          </a:p>
          <a:p>
            <a:pPr eaLnBrk="1" hangingPunct="1">
              <a:lnSpc>
                <a:spcPct val="90000"/>
              </a:lnSpc>
            </a:pPr>
            <a:r>
              <a:rPr lang="en-US" altLang="en-US" sz="2800">
                <a:latin typeface="Arial" panose="020B0604020202020204" pitchFamily="34" charset="0"/>
                <a:ea typeface="ＭＳ Ｐゴシック" panose="020B0600070205080204" pitchFamily="34" charset="-128"/>
              </a:rPr>
              <a:t>Small, Convenient and Reliable </a:t>
            </a:r>
          </a:p>
          <a:p>
            <a:pPr eaLnBrk="1" hangingPunct="1">
              <a:lnSpc>
                <a:spcPct val="90000"/>
              </a:lnSpc>
            </a:pPr>
            <a:r>
              <a:rPr lang="en-US" altLang="en-US" sz="2800">
                <a:latin typeface="Arial" panose="020B0604020202020204" pitchFamily="34" charset="0"/>
                <a:ea typeface="ＭＳ Ｐゴシック" panose="020B0600070205080204" pitchFamily="34" charset="-128"/>
              </a:rPr>
              <a:t>Random Access</a:t>
            </a:r>
          </a:p>
          <a:p>
            <a:pPr eaLnBrk="1" hangingPunct="1">
              <a:lnSpc>
                <a:spcPct val="90000"/>
              </a:lnSpc>
            </a:pPr>
            <a:r>
              <a:rPr lang="en-US" altLang="en-US" sz="2800">
                <a:latin typeface="Arial" panose="020B0604020202020204" pitchFamily="34" charset="0"/>
                <a:ea typeface="ＭＳ Ｐゴシック" panose="020B0600070205080204" pitchFamily="34" charset="-128"/>
              </a:rPr>
              <a:t>Relatively expensive in terms of cost/Mb compared to Dynamic RAM</a:t>
            </a:r>
          </a:p>
          <a:p>
            <a:pPr eaLnBrk="1" hangingPunct="1">
              <a:lnSpc>
                <a:spcPct val="90000"/>
              </a:lnSpc>
            </a:pPr>
            <a:r>
              <a:rPr lang="en-US" altLang="en-US" sz="2800">
                <a:latin typeface="Arial" panose="020B0604020202020204" pitchFamily="34" charset="0"/>
                <a:ea typeface="ＭＳ Ｐゴシック" panose="020B0600070205080204" pitchFamily="34" charset="-128"/>
              </a:rPr>
              <a:t>Not as fast as Dynamic Ram</a:t>
            </a:r>
          </a:p>
          <a:p>
            <a:pPr eaLnBrk="1" hangingPunct="1">
              <a:lnSpc>
                <a:spcPct val="90000"/>
              </a:lnSpc>
            </a:pPr>
            <a:r>
              <a:rPr lang="en-US" altLang="en-US" sz="2800">
                <a:latin typeface="Arial" panose="020B0604020202020204" pitchFamily="34" charset="0"/>
                <a:ea typeface="ＭＳ Ｐゴシック" panose="020B0600070205080204" pitchFamily="34" charset="-128"/>
              </a:rPr>
              <a:t>Prices dropping every day, capacity increasing!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2696166-9EB4-2DC1-145D-01647E10C698}"/>
              </a:ext>
            </a:extLst>
          </p:cNvPr>
          <p:cNvSpPr>
            <a:spLocks noGrp="1"/>
          </p:cNvSpPr>
          <p:nvPr>
            <p:ph type="title"/>
          </p:nvPr>
        </p:nvSpPr>
        <p:spPr>
          <a:xfrm>
            <a:off x="381000" y="1828800"/>
            <a:ext cx="8229600" cy="2286000"/>
          </a:xfrm>
        </p:spPr>
        <p:txBody>
          <a:bodyPr rtlCol="0">
            <a:normAutofit fontScale="90000"/>
          </a:bodyPr>
          <a:lstStyle/>
          <a:p>
            <a:pPr eaLnBrk="1" fontAlgn="auto" hangingPunct="1">
              <a:spcAft>
                <a:spcPts val="0"/>
              </a:spcAft>
              <a:defRPr/>
            </a:pPr>
            <a:r>
              <a:rPr lang="en-US" dirty="0">
                <a:ea typeface="+mj-ea"/>
                <a:cs typeface="+mj-cs"/>
              </a:rPr>
              <a:t>Secondary Memory, Storage, Peripherals and Input /Output</a:t>
            </a:r>
            <a:br>
              <a:rPr lang="en-US" dirty="0">
                <a:ea typeface="+mj-ea"/>
                <a:cs typeface="+mj-cs"/>
              </a:rPr>
            </a:br>
            <a:br>
              <a:rPr lang="en-US" dirty="0">
                <a:ea typeface="+mj-ea"/>
                <a:cs typeface="+mj-cs"/>
              </a:rPr>
            </a:br>
            <a:br>
              <a:rPr lang="en-US" dirty="0">
                <a:ea typeface="+mj-ea"/>
                <a:cs typeface="+mj-cs"/>
              </a:rPr>
            </a:br>
            <a:r>
              <a:rPr lang="en-US" dirty="0">
                <a:ea typeface="+mj-ea"/>
                <a:cs typeface="+mj-cs"/>
              </a:rPr>
              <a:t>Lecture 6</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2">
            <a:extLst>
              <a:ext uri="{FF2B5EF4-FFF2-40B4-BE49-F238E27FC236}">
                <a16:creationId xmlns:a16="http://schemas.microsoft.com/office/drawing/2014/main" id="{4B35131B-2DC9-E98E-2E93-7A3211AA2163}"/>
              </a:ext>
            </a:extLst>
          </p:cNvPr>
          <p:cNvSpPr>
            <a:spLocks noGrp="1"/>
          </p:cNvSpPr>
          <p:nvPr>
            <p:ph type="title"/>
          </p:nvPr>
        </p:nvSpPr>
        <p:spPr/>
        <p:txBody>
          <a:bodyPr/>
          <a:lstStyle/>
          <a:p>
            <a:pPr eaLnBrk="1" hangingPunct="1"/>
            <a:r>
              <a:rPr lang="en-US" altLang="en-US">
                <a:ea typeface="ＭＳ Ｐゴシック" panose="020B0600070205080204" pitchFamily="34" charset="-128"/>
              </a:rPr>
              <a:t> Flash Card</a:t>
            </a:r>
          </a:p>
        </p:txBody>
      </p:sp>
      <p:sp>
        <p:nvSpPr>
          <p:cNvPr id="48130" name="Rectangle 3">
            <a:extLst>
              <a:ext uri="{FF2B5EF4-FFF2-40B4-BE49-F238E27FC236}">
                <a16:creationId xmlns:a16="http://schemas.microsoft.com/office/drawing/2014/main" id="{96BFD4C0-C20D-3D37-35AC-353ED1F87B34}"/>
              </a:ext>
            </a:extLst>
          </p:cNvPr>
          <p:cNvSpPr>
            <a:spLocks noGrp="1"/>
          </p:cNvSpPr>
          <p:nvPr>
            <p:ph idx="1"/>
          </p:nvPr>
        </p:nvSpPr>
        <p:spPr/>
        <p:txBody>
          <a:bodyPr/>
          <a:lstStyle/>
          <a:p>
            <a:pPr eaLnBrk="1" hangingPunct="1"/>
            <a:endParaRPr lang="en-US" altLang="en-US">
              <a:latin typeface="Arial" panose="020B0604020202020204" pitchFamily="34" charset="0"/>
              <a:ea typeface="ＭＳ Ｐゴシック" panose="020B0600070205080204" pitchFamily="34" charset="-128"/>
            </a:endParaRPr>
          </a:p>
        </p:txBody>
      </p:sp>
      <p:pic>
        <p:nvPicPr>
          <p:cNvPr id="48131" name="Picture 4" descr="sm_card_pict">
            <a:extLst>
              <a:ext uri="{FF2B5EF4-FFF2-40B4-BE49-F238E27FC236}">
                <a16:creationId xmlns:a16="http://schemas.microsoft.com/office/drawing/2014/main" id="{2D61C5BA-6052-D963-7AFE-31BADDAA41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600" y="2667000"/>
            <a:ext cx="2330450" cy="259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132" name="Picture 5" descr="sm">
            <a:extLst>
              <a:ext uri="{FF2B5EF4-FFF2-40B4-BE49-F238E27FC236}">
                <a16:creationId xmlns:a16="http://schemas.microsoft.com/office/drawing/2014/main" id="{8CA0F094-6666-929C-CD3B-7FC75D2CE3F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38600" y="2667000"/>
            <a:ext cx="3067050" cy="2498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133" name="Text Box 6">
            <a:extLst>
              <a:ext uri="{FF2B5EF4-FFF2-40B4-BE49-F238E27FC236}">
                <a16:creationId xmlns:a16="http://schemas.microsoft.com/office/drawing/2014/main" id="{C20042EC-BE9E-70CB-F131-661877009D06}"/>
              </a:ext>
            </a:extLst>
          </p:cNvPr>
          <p:cNvSpPr txBox="1">
            <a:spLocks noChangeArrowheads="1"/>
          </p:cNvSpPr>
          <p:nvPr/>
        </p:nvSpPr>
        <p:spPr bwMode="auto">
          <a:xfrm>
            <a:off x="1981200" y="5486400"/>
            <a:ext cx="6172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50000"/>
              </a:spcBef>
              <a:buFontTx/>
              <a:buNone/>
            </a:pPr>
            <a:r>
              <a:rPr lang="en-US" altLang="en-US" sz="2400">
                <a:latin typeface="Times" pitchFamily="2" charset="0"/>
              </a:rPr>
              <a:t>64 Gigabytes on a chip...and growing!</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Title 1">
            <a:extLst>
              <a:ext uri="{FF2B5EF4-FFF2-40B4-BE49-F238E27FC236}">
                <a16:creationId xmlns:a16="http://schemas.microsoft.com/office/drawing/2014/main" id="{BAF662FB-76A3-5B43-F022-0ED96CF2958C}"/>
              </a:ext>
            </a:extLst>
          </p:cNvPr>
          <p:cNvSpPr>
            <a:spLocks noGrp="1"/>
          </p:cNvSpPr>
          <p:nvPr>
            <p:ph type="title"/>
          </p:nvPr>
        </p:nvSpPr>
        <p:spPr/>
        <p:txBody>
          <a:bodyPr/>
          <a:lstStyle/>
          <a:p>
            <a:pPr eaLnBrk="1" hangingPunct="1"/>
            <a:r>
              <a:rPr lang="en-US" altLang="en-US" dirty="0">
                <a:ea typeface="ＭＳ Ｐゴシック" panose="020B0600070205080204" pitchFamily="34" charset="-128"/>
              </a:rPr>
              <a:t>USB  Flash Drive</a:t>
            </a:r>
          </a:p>
        </p:txBody>
      </p:sp>
      <p:sp>
        <p:nvSpPr>
          <p:cNvPr id="50178" name="Content Placeholder 2">
            <a:extLst>
              <a:ext uri="{FF2B5EF4-FFF2-40B4-BE49-F238E27FC236}">
                <a16:creationId xmlns:a16="http://schemas.microsoft.com/office/drawing/2014/main" id="{E9313AC1-3D51-71E1-C879-F5B326EA94D4}"/>
              </a:ext>
            </a:extLst>
          </p:cNvPr>
          <p:cNvSpPr>
            <a:spLocks noGrp="1"/>
          </p:cNvSpPr>
          <p:nvPr>
            <p:ph idx="1"/>
          </p:nvPr>
        </p:nvSpPr>
        <p:spPr/>
        <p:txBody>
          <a:bodyPr/>
          <a:lstStyle/>
          <a:p>
            <a:pPr marL="0" indent="0" eaLnBrk="1" hangingPunct="1">
              <a:buFont typeface="Arial" panose="020B0604020202020204" pitchFamily="34" charset="0"/>
              <a:buNone/>
            </a:pPr>
            <a:r>
              <a:rPr lang="en-US" altLang="en-US" dirty="0">
                <a:ea typeface="ＭＳ Ｐゴシック" panose="020B0600070205080204" pitchFamily="34" charset="-128"/>
              </a:rPr>
              <a:t>128 GB</a:t>
            </a:r>
          </a:p>
          <a:p>
            <a:pPr marL="0" indent="0" eaLnBrk="1" hangingPunct="1">
              <a:buFont typeface="Arial" panose="020B0604020202020204" pitchFamily="34" charset="0"/>
              <a:buNone/>
            </a:pPr>
            <a:r>
              <a:rPr lang="en-US" altLang="en-US" dirty="0">
                <a:ea typeface="ＭＳ Ｐゴシック" panose="020B0600070205080204" pitchFamily="34" charset="-128"/>
              </a:rPr>
              <a:t>for $40!</a:t>
            </a:r>
          </a:p>
        </p:txBody>
      </p:sp>
      <p:graphicFrame>
        <p:nvGraphicFramePr>
          <p:cNvPr id="50179" name="Object 3">
            <a:extLst>
              <a:ext uri="{FF2B5EF4-FFF2-40B4-BE49-F238E27FC236}">
                <a16:creationId xmlns:a16="http://schemas.microsoft.com/office/drawing/2014/main" id="{A4B4E4F9-3EDF-8089-8C10-A73E2DAA8F25}"/>
              </a:ext>
            </a:extLst>
          </p:cNvPr>
          <p:cNvGraphicFramePr>
            <a:graphicFrameLocks noChangeAspect="1"/>
          </p:cNvGraphicFramePr>
          <p:nvPr/>
        </p:nvGraphicFramePr>
        <p:xfrm>
          <a:off x="2057400" y="1600200"/>
          <a:ext cx="5497513" cy="4495800"/>
        </p:xfrm>
        <a:graphic>
          <a:graphicData uri="http://schemas.openxmlformats.org/presentationml/2006/ole">
            <mc:AlternateContent xmlns:mc="http://schemas.openxmlformats.org/markup-compatibility/2006">
              <mc:Choice xmlns:v="urn:schemas-microsoft-com:vml" Requires="v">
                <p:oleObj name="Document" r:id="rId2" imgW="30480000" imgH="27889200" progId="Word.Document.12">
                  <p:embed/>
                </p:oleObj>
              </mc:Choice>
              <mc:Fallback>
                <p:oleObj name="Document" r:id="rId2" imgW="30480000" imgH="27889200" progId="Word.Document.12">
                  <p:embed/>
                  <p:pic>
                    <p:nvPicPr>
                      <p:cNvPr id="0" name="Objec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7400" y="1600200"/>
                        <a:ext cx="5497513" cy="449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2">
            <a:extLst>
              <a:ext uri="{FF2B5EF4-FFF2-40B4-BE49-F238E27FC236}">
                <a16:creationId xmlns:a16="http://schemas.microsoft.com/office/drawing/2014/main" id="{84100315-17B3-D63D-EFBC-DD89D1980C99}"/>
              </a:ext>
            </a:extLst>
          </p:cNvPr>
          <p:cNvSpPr>
            <a:spLocks noGrp="1"/>
          </p:cNvSpPr>
          <p:nvPr>
            <p:ph type="title"/>
          </p:nvPr>
        </p:nvSpPr>
        <p:spPr/>
        <p:txBody>
          <a:bodyPr/>
          <a:lstStyle/>
          <a:p>
            <a:pPr eaLnBrk="1" hangingPunct="1"/>
            <a:r>
              <a:rPr lang="en-US" altLang="en-US">
                <a:ea typeface="ＭＳ Ｐゴシック" panose="020B0600070205080204" pitchFamily="34" charset="-128"/>
              </a:rPr>
              <a:t>The future disk technology</a:t>
            </a:r>
          </a:p>
        </p:txBody>
      </p:sp>
      <p:sp>
        <p:nvSpPr>
          <p:cNvPr id="51202" name="Rectangle 3">
            <a:extLst>
              <a:ext uri="{FF2B5EF4-FFF2-40B4-BE49-F238E27FC236}">
                <a16:creationId xmlns:a16="http://schemas.microsoft.com/office/drawing/2014/main" id="{9875CD61-03B8-F5D4-AEDD-3D1F74D52972}"/>
              </a:ext>
            </a:extLst>
          </p:cNvPr>
          <p:cNvSpPr>
            <a:spLocks noGrp="1"/>
          </p:cNvSpPr>
          <p:nvPr>
            <p:ph idx="1"/>
          </p:nvPr>
        </p:nvSpPr>
        <p:spPr/>
        <p:txBody>
          <a:bodyPr/>
          <a:lstStyle/>
          <a:p>
            <a:pPr eaLnBrk="1" hangingPunct="1">
              <a:buFont typeface="Wingdings" pitchFamily="2" charset="2"/>
              <a:buNone/>
            </a:pPr>
            <a:r>
              <a:rPr lang="en-US" altLang="en-US" sz="2400">
                <a:latin typeface="Arial" panose="020B0604020202020204" pitchFamily="34" charset="0"/>
                <a:ea typeface="ＭＳ Ｐゴシック" panose="020B0600070205080204" pitchFamily="34" charset="-128"/>
              </a:rPr>
              <a:t>Looks like a hard drive storage unit — but there are no moving parts inside.  More and more systems are replacing discs with SSD</a:t>
            </a:r>
          </a:p>
        </p:txBody>
      </p:sp>
      <p:pic>
        <p:nvPicPr>
          <p:cNvPr id="51203" name="Picture 5" descr="070109_CES_SanDisk%20SSD_hmed">
            <a:extLst>
              <a:ext uri="{FF2B5EF4-FFF2-40B4-BE49-F238E27FC236}">
                <a16:creationId xmlns:a16="http://schemas.microsoft.com/office/drawing/2014/main" id="{29902B04-A55D-AB36-E40C-5988A2A6FD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76600" y="2817813"/>
            <a:ext cx="2895600" cy="3875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8676" name="Rectangle 4">
            <a:extLst>
              <a:ext uri="{FF2B5EF4-FFF2-40B4-BE49-F238E27FC236}">
                <a16:creationId xmlns:a16="http://schemas.microsoft.com/office/drawing/2014/main" id="{20DBC187-DBFA-6D89-264B-ABE5A4F8DDF3}"/>
              </a:ext>
            </a:extLst>
          </p:cNvPr>
          <p:cNvSpPr>
            <a:spLocks noGrp="1" noChangeArrowheads="1"/>
          </p:cNvSpPr>
          <p:nvPr>
            <p:ph type="title"/>
          </p:nvPr>
        </p:nvSpPr>
        <p:spPr>
          <a:xfrm>
            <a:off x="457200" y="274638"/>
            <a:ext cx="8229600" cy="715962"/>
          </a:xfrm>
        </p:spPr>
        <p:txBody>
          <a:bodyPr rtlCol="0">
            <a:normAutofit fontScale="90000"/>
          </a:bodyPr>
          <a:lstStyle/>
          <a:p>
            <a:pPr eaLnBrk="1" fontAlgn="auto" hangingPunct="1">
              <a:spcAft>
                <a:spcPts val="0"/>
              </a:spcAft>
              <a:defRPr/>
            </a:pPr>
            <a:r>
              <a:rPr lang="en-US" dirty="0">
                <a:ea typeface="+mj-ea"/>
                <a:cs typeface="+mj-cs"/>
              </a:rPr>
              <a:t>Data Input Peripherals</a:t>
            </a:r>
          </a:p>
        </p:txBody>
      </p:sp>
      <p:sp>
        <p:nvSpPr>
          <p:cNvPr id="28675" name="Rectangle 3">
            <a:extLst>
              <a:ext uri="{FF2B5EF4-FFF2-40B4-BE49-F238E27FC236}">
                <a16:creationId xmlns:a16="http://schemas.microsoft.com/office/drawing/2014/main" id="{6007B14F-BCEE-8E26-B8CE-C90BF50ADEB7}"/>
              </a:ext>
            </a:extLst>
          </p:cNvPr>
          <p:cNvSpPr>
            <a:spLocks noGrp="1" noChangeArrowheads="1"/>
          </p:cNvSpPr>
          <p:nvPr>
            <p:ph idx="1"/>
          </p:nvPr>
        </p:nvSpPr>
        <p:spPr>
          <a:xfrm>
            <a:off x="381000" y="1066800"/>
            <a:ext cx="8229600" cy="5486400"/>
          </a:xfrm>
        </p:spPr>
        <p:txBody>
          <a:bodyPr lIns="90487" tIns="44450" rIns="90487" bIns="44450" rtlCol="0">
            <a:normAutofit fontScale="92500" lnSpcReduction="10000"/>
          </a:bodyPr>
          <a:lstStyle/>
          <a:p>
            <a:pPr eaLnBrk="1" fontAlgn="auto" hangingPunct="1">
              <a:spcAft>
                <a:spcPts val="0"/>
              </a:spcAft>
              <a:buFont typeface="Arial"/>
              <a:buChar char="•"/>
              <a:defRPr/>
            </a:pPr>
            <a:r>
              <a:rPr lang="en-US" dirty="0">
                <a:latin typeface="Arial" charset="0"/>
                <a:ea typeface="+mn-ea"/>
                <a:cs typeface="+mn-cs"/>
              </a:rPr>
              <a:t>keyboards</a:t>
            </a:r>
          </a:p>
          <a:p>
            <a:pPr eaLnBrk="1" fontAlgn="auto" hangingPunct="1">
              <a:spcAft>
                <a:spcPts val="0"/>
              </a:spcAft>
              <a:buFont typeface="Arial"/>
              <a:buChar char="•"/>
              <a:defRPr/>
            </a:pPr>
            <a:r>
              <a:rPr lang="en-US" dirty="0">
                <a:latin typeface="Arial" charset="0"/>
                <a:ea typeface="+mn-ea"/>
                <a:cs typeface="+mn-cs"/>
              </a:rPr>
              <a:t>mouse(s)</a:t>
            </a:r>
          </a:p>
          <a:p>
            <a:pPr eaLnBrk="1" fontAlgn="auto" hangingPunct="1">
              <a:spcAft>
                <a:spcPts val="0"/>
              </a:spcAft>
              <a:buFont typeface="Arial"/>
              <a:buChar char="•"/>
              <a:defRPr/>
            </a:pPr>
            <a:r>
              <a:rPr lang="en-US" dirty="0">
                <a:latin typeface="Arial" charset="0"/>
                <a:ea typeface="+mn-ea"/>
                <a:cs typeface="+mn-cs"/>
              </a:rPr>
              <a:t>scanners </a:t>
            </a:r>
          </a:p>
          <a:p>
            <a:pPr eaLnBrk="1" fontAlgn="auto" hangingPunct="1">
              <a:spcAft>
                <a:spcPts val="0"/>
              </a:spcAft>
              <a:buFont typeface="Arial"/>
              <a:buChar char="•"/>
              <a:defRPr/>
            </a:pPr>
            <a:r>
              <a:rPr lang="en-US" dirty="0">
                <a:latin typeface="Arial" charset="0"/>
                <a:ea typeface="+mn-ea"/>
                <a:cs typeface="+mn-cs"/>
              </a:rPr>
              <a:t>digital cameras and imagers</a:t>
            </a:r>
          </a:p>
          <a:p>
            <a:pPr eaLnBrk="1" fontAlgn="auto" hangingPunct="1">
              <a:spcAft>
                <a:spcPts val="0"/>
              </a:spcAft>
              <a:buFont typeface="Arial"/>
              <a:buChar char="•"/>
              <a:defRPr/>
            </a:pPr>
            <a:r>
              <a:rPr lang="en-US" dirty="0">
                <a:latin typeface="Arial" charset="0"/>
                <a:ea typeface="+mn-ea"/>
                <a:cs typeface="+mn-cs"/>
              </a:rPr>
              <a:t>microphones and sound digitizers</a:t>
            </a:r>
          </a:p>
          <a:p>
            <a:pPr eaLnBrk="1" fontAlgn="auto" hangingPunct="1">
              <a:spcAft>
                <a:spcPts val="0"/>
              </a:spcAft>
              <a:buFont typeface="Arial"/>
              <a:buChar char="•"/>
              <a:defRPr/>
            </a:pPr>
            <a:r>
              <a:rPr lang="en-US" dirty="0">
                <a:latin typeface="Arial" charset="0"/>
                <a:ea typeface="+mn-ea"/>
                <a:cs typeface="+mn-cs"/>
              </a:rPr>
              <a:t>Video digitizers</a:t>
            </a:r>
          </a:p>
          <a:p>
            <a:pPr eaLnBrk="1" fontAlgn="auto" hangingPunct="1">
              <a:spcAft>
                <a:spcPts val="0"/>
              </a:spcAft>
              <a:buFont typeface="Arial"/>
              <a:buChar char="•"/>
              <a:defRPr/>
            </a:pPr>
            <a:r>
              <a:rPr lang="en-US" dirty="0">
                <a:latin typeface="Arial" charset="0"/>
                <a:ea typeface="+mn-ea"/>
                <a:cs typeface="+mn-cs"/>
              </a:rPr>
              <a:t>Sensors (temp, pressure, humidity, vibration, speed, chemical, </a:t>
            </a:r>
            <a:r>
              <a:rPr lang="en-US" dirty="0" err="1">
                <a:latin typeface="Arial" charset="0"/>
                <a:ea typeface="+mn-ea"/>
                <a:cs typeface="+mn-cs"/>
              </a:rPr>
              <a:t>etc</a:t>
            </a:r>
            <a:r>
              <a:rPr lang="en-US" dirty="0">
                <a:latin typeface="Arial" charset="0"/>
                <a:ea typeface="+mn-ea"/>
                <a:cs typeface="+mn-cs"/>
              </a:rPr>
              <a:t>, </a:t>
            </a:r>
            <a:r>
              <a:rPr lang="en-US" dirty="0" err="1">
                <a:latin typeface="Arial" charset="0"/>
                <a:ea typeface="+mn-ea"/>
                <a:cs typeface="+mn-cs"/>
              </a:rPr>
              <a:t>etc</a:t>
            </a:r>
            <a:r>
              <a:rPr lang="en-US" dirty="0">
                <a:latin typeface="Arial" charset="0"/>
                <a:ea typeface="+mn-ea"/>
                <a:cs typeface="+mn-cs"/>
              </a:rPr>
              <a:t>,)</a:t>
            </a:r>
          </a:p>
          <a:p>
            <a:pPr eaLnBrk="1" fontAlgn="auto" hangingPunct="1">
              <a:spcAft>
                <a:spcPts val="0"/>
              </a:spcAft>
              <a:buFont typeface="Arial"/>
              <a:buChar char="•"/>
              <a:defRPr/>
            </a:pPr>
            <a:r>
              <a:rPr lang="en-US" dirty="0">
                <a:latin typeface="Arial" charset="0"/>
                <a:ea typeface="+mn-ea"/>
                <a:cs typeface="+mn-cs"/>
              </a:rPr>
              <a:t>Switches</a:t>
            </a:r>
          </a:p>
          <a:p>
            <a:pPr eaLnBrk="1" fontAlgn="auto" hangingPunct="1">
              <a:spcAft>
                <a:spcPts val="0"/>
              </a:spcAft>
              <a:buFont typeface="Arial"/>
              <a:buChar char="•"/>
              <a:defRPr/>
            </a:pPr>
            <a:r>
              <a:rPr lang="en-US" dirty="0">
                <a:latin typeface="Arial" charset="0"/>
                <a:ea typeface="+mn-ea"/>
                <a:cs typeface="+mn-cs"/>
              </a:rPr>
              <a:t>Secondary Storage Devices</a:t>
            </a:r>
          </a:p>
          <a:p>
            <a:pPr eaLnBrk="1" fontAlgn="auto" hangingPunct="1">
              <a:spcAft>
                <a:spcPts val="0"/>
              </a:spcAft>
              <a:buFont typeface="Arial"/>
              <a:buChar char="•"/>
              <a:defRPr/>
            </a:pPr>
            <a:r>
              <a:rPr lang="en-US" dirty="0">
                <a:latin typeface="Arial" charset="0"/>
                <a:ea typeface="+mn-ea"/>
                <a:cs typeface="+mn-cs"/>
              </a:rPr>
              <a:t>Network Connections (Modems)</a:t>
            </a:r>
          </a:p>
        </p:txBody>
      </p:sp>
    </p:spTree>
  </p:cSld>
  <p:clrMapOvr>
    <a:masterClrMapping/>
  </p:clrMapOvr>
  <p:transition>
    <p:checke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1028">
            <a:extLst>
              <a:ext uri="{FF2B5EF4-FFF2-40B4-BE49-F238E27FC236}">
                <a16:creationId xmlns:a16="http://schemas.microsoft.com/office/drawing/2014/main" id="{5A0700CB-C792-2A3B-DDFF-553EA32D8320}"/>
              </a:ext>
            </a:extLst>
          </p:cNvPr>
          <p:cNvSpPr>
            <a:spLocks noGrp="1"/>
          </p:cNvSpPr>
          <p:nvPr>
            <p:ph type="title"/>
          </p:nvPr>
        </p:nvSpPr>
        <p:spPr/>
        <p:txBody>
          <a:bodyPr/>
          <a:lstStyle/>
          <a:p>
            <a:pPr eaLnBrk="1" hangingPunct="1"/>
            <a:r>
              <a:rPr lang="en-US" altLang="en-US">
                <a:ea typeface="ＭＳ Ｐゴシック" panose="020B0600070205080204" pitchFamily="34" charset="-128"/>
              </a:rPr>
              <a:t>Output Peripherals</a:t>
            </a:r>
          </a:p>
        </p:txBody>
      </p:sp>
      <p:sp>
        <p:nvSpPr>
          <p:cNvPr id="64514" name="Rectangle 1027">
            <a:extLst>
              <a:ext uri="{FF2B5EF4-FFF2-40B4-BE49-F238E27FC236}">
                <a16:creationId xmlns:a16="http://schemas.microsoft.com/office/drawing/2014/main" id="{CFF5A463-14F1-7F70-0E7E-CDD2D7F3C3C9}"/>
              </a:ext>
            </a:extLst>
          </p:cNvPr>
          <p:cNvSpPr>
            <a:spLocks noGrp="1" noChangeArrowheads="1"/>
          </p:cNvSpPr>
          <p:nvPr>
            <p:ph idx="1"/>
          </p:nvPr>
        </p:nvSpPr>
        <p:spPr/>
        <p:txBody>
          <a:bodyPr lIns="90487" tIns="44450" rIns="90487" bIns="44450" rtlCol="0">
            <a:normAutofit lnSpcReduction="10000"/>
          </a:bodyPr>
          <a:lstStyle/>
          <a:p>
            <a:pPr eaLnBrk="1" fontAlgn="auto" hangingPunct="1">
              <a:spcAft>
                <a:spcPts val="0"/>
              </a:spcAft>
              <a:buClr>
                <a:schemeClr val="folHlink"/>
              </a:buClr>
              <a:buFont typeface="Arial"/>
              <a:buChar char="•"/>
              <a:defRPr/>
            </a:pPr>
            <a:r>
              <a:rPr lang="en-US" sz="2800" dirty="0">
                <a:latin typeface="Arial" charset="0"/>
                <a:ea typeface="+mn-ea"/>
                <a:cs typeface="+mn-cs"/>
              </a:rPr>
              <a:t>Video output displays</a:t>
            </a:r>
          </a:p>
          <a:p>
            <a:pPr lvl="1" eaLnBrk="1" fontAlgn="auto" hangingPunct="1">
              <a:spcAft>
                <a:spcPts val="0"/>
              </a:spcAft>
              <a:buClr>
                <a:schemeClr val="folHlink"/>
              </a:buClr>
              <a:buFont typeface="Arial"/>
              <a:buChar char="–"/>
              <a:defRPr/>
            </a:pPr>
            <a:r>
              <a:rPr lang="en-US" dirty="0">
                <a:latin typeface="Arial" charset="0"/>
                <a:ea typeface="+mn-ea"/>
              </a:rPr>
              <a:t>Color LCD predominately</a:t>
            </a:r>
          </a:p>
          <a:p>
            <a:pPr marL="457200" lvl="1" indent="0" eaLnBrk="1" fontAlgn="auto" hangingPunct="1">
              <a:spcAft>
                <a:spcPts val="0"/>
              </a:spcAft>
              <a:buClr>
                <a:schemeClr val="folHlink"/>
              </a:buClr>
              <a:buFont typeface="Arial"/>
              <a:buNone/>
              <a:defRPr/>
            </a:pPr>
            <a:endParaRPr lang="en-US" dirty="0">
              <a:latin typeface="Arial" charset="0"/>
              <a:ea typeface="+mn-ea"/>
            </a:endParaRPr>
          </a:p>
          <a:p>
            <a:pPr eaLnBrk="1" fontAlgn="auto" hangingPunct="1">
              <a:spcAft>
                <a:spcPts val="0"/>
              </a:spcAft>
              <a:buClr>
                <a:schemeClr val="folHlink"/>
              </a:buClr>
              <a:buFont typeface="Arial"/>
              <a:buChar char="•"/>
              <a:defRPr/>
            </a:pPr>
            <a:r>
              <a:rPr lang="en-US" sz="2800" dirty="0">
                <a:latin typeface="Arial" charset="0"/>
                <a:ea typeface="+mn-ea"/>
                <a:cs typeface="+mn-cs"/>
              </a:rPr>
              <a:t>Printers</a:t>
            </a:r>
          </a:p>
          <a:p>
            <a:pPr lvl="1" eaLnBrk="1" fontAlgn="auto" hangingPunct="1">
              <a:spcAft>
                <a:spcPts val="0"/>
              </a:spcAft>
              <a:buFont typeface="Arial"/>
              <a:buChar char="–"/>
              <a:defRPr/>
            </a:pPr>
            <a:r>
              <a:rPr lang="en-US" dirty="0">
                <a:latin typeface="Arial" charset="0"/>
                <a:ea typeface="+mn-ea"/>
              </a:rPr>
              <a:t>character, line, and page(laser)</a:t>
            </a:r>
          </a:p>
          <a:p>
            <a:pPr marL="457200" lvl="1" indent="0" eaLnBrk="1" fontAlgn="auto" hangingPunct="1">
              <a:spcAft>
                <a:spcPts val="0"/>
              </a:spcAft>
              <a:buFont typeface="Arial"/>
              <a:buNone/>
              <a:defRPr/>
            </a:pPr>
            <a:endParaRPr lang="en-US" dirty="0">
              <a:latin typeface="Arial" charset="0"/>
              <a:ea typeface="+mn-ea"/>
            </a:endParaRPr>
          </a:p>
          <a:p>
            <a:pPr eaLnBrk="1" fontAlgn="auto" hangingPunct="1">
              <a:spcAft>
                <a:spcPts val="0"/>
              </a:spcAft>
              <a:buFont typeface="Arial"/>
              <a:buChar char="•"/>
              <a:defRPr/>
            </a:pPr>
            <a:r>
              <a:rPr lang="en-US" sz="2800" dirty="0">
                <a:latin typeface="Arial" charset="0"/>
                <a:ea typeface="+mn-ea"/>
                <a:cs typeface="+mn-cs"/>
              </a:rPr>
              <a:t> Audio output</a:t>
            </a:r>
          </a:p>
          <a:p>
            <a:pPr eaLnBrk="1" fontAlgn="auto" hangingPunct="1">
              <a:spcAft>
                <a:spcPts val="0"/>
              </a:spcAft>
              <a:buFont typeface="Arial"/>
              <a:buChar char="•"/>
              <a:defRPr/>
            </a:pPr>
            <a:r>
              <a:rPr lang="en-US" sz="2800" dirty="0">
                <a:latin typeface="Arial" charset="0"/>
                <a:ea typeface="+mn-ea"/>
                <a:cs typeface="+mn-cs"/>
              </a:rPr>
              <a:t>Secondary Storage Devices</a:t>
            </a:r>
          </a:p>
          <a:p>
            <a:pPr eaLnBrk="1" fontAlgn="auto" hangingPunct="1">
              <a:spcAft>
                <a:spcPts val="0"/>
              </a:spcAft>
              <a:buFont typeface="Arial"/>
              <a:buChar char="•"/>
              <a:defRPr/>
            </a:pPr>
            <a:r>
              <a:rPr lang="en-US" sz="2800" dirty="0">
                <a:latin typeface="Arial" charset="0"/>
                <a:ea typeface="+mn-ea"/>
                <a:cs typeface="+mn-cs"/>
              </a:rPr>
              <a:t>Network Connections</a:t>
            </a:r>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a:extLst>
              <a:ext uri="{FF2B5EF4-FFF2-40B4-BE49-F238E27FC236}">
                <a16:creationId xmlns:a16="http://schemas.microsoft.com/office/drawing/2014/main" id="{216E817C-33C6-1A8A-730C-A4B4F2AB57FF}"/>
              </a:ext>
            </a:extLst>
          </p:cNvPr>
          <p:cNvSpPr>
            <a:spLocks noGrp="1"/>
          </p:cNvSpPr>
          <p:nvPr>
            <p:ph type="title"/>
          </p:nvPr>
        </p:nvSpPr>
        <p:spPr/>
        <p:txBody>
          <a:bodyPr/>
          <a:lstStyle/>
          <a:p>
            <a:pPr eaLnBrk="1" hangingPunct="1"/>
            <a:r>
              <a:rPr lang="en-US" altLang="en-US">
                <a:ea typeface="ＭＳ Ｐゴシック" panose="020B0600070205080204" pitchFamily="34" charset="-128"/>
              </a:rPr>
              <a:t>Connecting all this stuff</a:t>
            </a:r>
          </a:p>
        </p:txBody>
      </p:sp>
      <p:sp>
        <p:nvSpPr>
          <p:cNvPr id="57346" name="Rectangle 3">
            <a:extLst>
              <a:ext uri="{FF2B5EF4-FFF2-40B4-BE49-F238E27FC236}">
                <a16:creationId xmlns:a16="http://schemas.microsoft.com/office/drawing/2014/main" id="{C24A274D-1A8E-BFC2-F5DB-E6644BF91540}"/>
              </a:ext>
            </a:extLst>
          </p:cNvPr>
          <p:cNvSpPr>
            <a:spLocks noGrp="1"/>
          </p:cNvSpPr>
          <p:nvPr>
            <p:ph idx="1"/>
          </p:nvPr>
        </p:nvSpPr>
        <p:spPr>
          <a:xfrm>
            <a:off x="609600" y="1524000"/>
            <a:ext cx="7772400" cy="5334000"/>
          </a:xfrm>
        </p:spPr>
        <p:txBody>
          <a:bodyPr/>
          <a:lstStyle/>
          <a:p>
            <a:pPr eaLnBrk="1" hangingPunct="1">
              <a:lnSpc>
                <a:spcPct val="90000"/>
              </a:lnSpc>
            </a:pPr>
            <a:r>
              <a:rPr lang="en-US" altLang="en-US" sz="2800">
                <a:latin typeface="Arial" panose="020B0604020202020204" pitchFamily="34" charset="0"/>
                <a:ea typeface="ＭＳ Ｐゴシック" panose="020B0600070205080204" pitchFamily="34" charset="-128"/>
              </a:rPr>
              <a:t>Parallel Bus</a:t>
            </a:r>
          </a:p>
          <a:p>
            <a:pPr lvl="1" eaLnBrk="1" hangingPunct="1">
              <a:lnSpc>
                <a:spcPct val="90000"/>
              </a:lnSpc>
            </a:pPr>
            <a:r>
              <a:rPr lang="en-US" altLang="en-US" sz="2400" b="1">
                <a:latin typeface="Arial" panose="020B0604020202020204" pitchFamily="34" charset="0"/>
                <a:ea typeface="ＭＳ Ｐゴシック" panose="020B0600070205080204" pitchFamily="34" charset="-128"/>
              </a:rPr>
              <a:t>Contains many signal paths for very fast data transfer</a:t>
            </a:r>
          </a:p>
          <a:p>
            <a:pPr lvl="1" eaLnBrk="1" hangingPunct="1">
              <a:lnSpc>
                <a:spcPct val="90000"/>
              </a:lnSpc>
            </a:pPr>
            <a:r>
              <a:rPr lang="en-US" altLang="en-US" sz="2400" b="1">
                <a:latin typeface="Arial" panose="020B0604020202020204" pitchFamily="34" charset="0"/>
                <a:ea typeface="ＭＳ Ｐゴシック" panose="020B0600070205080204" pitchFamily="34" charset="-128"/>
              </a:rPr>
              <a:t>Bulkier, expensive cable and connectors</a:t>
            </a:r>
          </a:p>
          <a:p>
            <a:pPr lvl="1" eaLnBrk="1" hangingPunct="1">
              <a:lnSpc>
                <a:spcPct val="90000"/>
              </a:lnSpc>
            </a:pPr>
            <a:r>
              <a:rPr lang="en-US" altLang="en-US" sz="2400" b="1">
                <a:latin typeface="Arial" panose="020B0604020202020204" pitchFamily="34" charset="0"/>
                <a:ea typeface="ＭＳ Ｐゴシック" panose="020B0600070205080204" pitchFamily="34" charset="-128"/>
              </a:rPr>
              <a:t>Limited distance capability</a:t>
            </a:r>
          </a:p>
          <a:p>
            <a:pPr lvl="1" eaLnBrk="1" hangingPunct="1">
              <a:lnSpc>
                <a:spcPct val="90000"/>
              </a:lnSpc>
              <a:buFont typeface="Wingdings" pitchFamily="2" charset="2"/>
              <a:buNone/>
            </a:pPr>
            <a:endParaRPr lang="en-US" altLang="en-US" sz="2400" b="1">
              <a:latin typeface="Arial" panose="020B0604020202020204" pitchFamily="34" charset="0"/>
              <a:ea typeface="ＭＳ Ｐゴシック" panose="020B0600070205080204" pitchFamily="34" charset="-128"/>
            </a:endParaRPr>
          </a:p>
          <a:p>
            <a:pPr eaLnBrk="1" hangingPunct="1">
              <a:lnSpc>
                <a:spcPct val="90000"/>
              </a:lnSpc>
            </a:pPr>
            <a:r>
              <a:rPr lang="en-US" altLang="en-US" sz="2800" b="1">
                <a:latin typeface="Arial" panose="020B0604020202020204" pitchFamily="34" charset="0"/>
                <a:ea typeface="ＭＳ Ｐゴシック" panose="020B0600070205080204" pitchFamily="34" charset="-128"/>
              </a:rPr>
              <a:t>Serial Bus</a:t>
            </a:r>
          </a:p>
          <a:p>
            <a:pPr lvl="1" eaLnBrk="1" hangingPunct="1">
              <a:lnSpc>
                <a:spcPct val="90000"/>
              </a:lnSpc>
            </a:pPr>
            <a:r>
              <a:rPr lang="en-US" altLang="en-US" sz="2400" b="1">
                <a:latin typeface="Arial" panose="020B0604020202020204" pitchFamily="34" charset="0"/>
                <a:ea typeface="ＭＳ Ｐゴシック" panose="020B0600070205080204" pitchFamily="34" charset="-128"/>
              </a:rPr>
              <a:t>Limited paths</a:t>
            </a:r>
          </a:p>
          <a:p>
            <a:pPr lvl="1" eaLnBrk="1" hangingPunct="1">
              <a:lnSpc>
                <a:spcPct val="90000"/>
              </a:lnSpc>
            </a:pPr>
            <a:r>
              <a:rPr lang="en-US" altLang="en-US" sz="2400" b="1">
                <a:latin typeface="Arial" panose="020B0604020202020204" pitchFamily="34" charset="0"/>
                <a:ea typeface="ＭＳ Ｐゴシック" panose="020B0600070205080204" pitchFamily="34" charset="-128"/>
              </a:rPr>
              <a:t>Lower cost, lower size, lower weight</a:t>
            </a:r>
          </a:p>
          <a:p>
            <a:pPr lvl="1" eaLnBrk="1" hangingPunct="1">
              <a:lnSpc>
                <a:spcPct val="90000"/>
              </a:lnSpc>
            </a:pPr>
            <a:r>
              <a:rPr lang="en-US" altLang="en-US" sz="2400" b="1">
                <a:latin typeface="Arial" panose="020B0604020202020204" pitchFamily="34" charset="0"/>
                <a:ea typeface="ＭＳ Ｐゴシック" panose="020B0600070205080204" pitchFamily="34" charset="-128"/>
              </a:rPr>
              <a:t>Longer distance (generally</a:t>
            </a:r>
            <a:r>
              <a:rPr lang="en-US" altLang="en-US" sz="2400">
                <a:latin typeface="Arial" panose="020B0604020202020204" pitchFamily="34" charset="0"/>
                <a:ea typeface="ＭＳ Ｐゴシック" panose="020B0600070205080204" pitchFamily="34" charset="-128"/>
              </a:rPr>
              <a:t>)</a:t>
            </a:r>
          </a:p>
          <a:p>
            <a:pPr eaLnBrk="1" hangingPunct="1">
              <a:lnSpc>
                <a:spcPct val="90000"/>
              </a:lnSpc>
            </a:pPr>
            <a:r>
              <a:rPr lang="en-US" altLang="en-US" b="1">
                <a:latin typeface="Arial" panose="020B0604020202020204" pitchFamily="34" charset="0"/>
                <a:ea typeface="ＭＳ Ｐゴシック" panose="020B0600070205080204" pitchFamily="34" charset="-128"/>
              </a:rPr>
              <a:t>Wireless</a:t>
            </a:r>
          </a:p>
          <a:p>
            <a:pPr lvl="1" eaLnBrk="1" hangingPunct="1">
              <a:lnSpc>
                <a:spcPct val="90000"/>
              </a:lnSpc>
            </a:pPr>
            <a:r>
              <a:rPr lang="en-US" altLang="en-US">
                <a:latin typeface="Arial" panose="020B0604020202020204" pitchFamily="34" charset="0"/>
                <a:ea typeface="ＭＳ Ｐゴシック" panose="020B0600070205080204" pitchFamily="34" charset="-128"/>
              </a:rPr>
              <a:t>Wi-Fi and Bluetooth</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Title 1">
            <a:extLst>
              <a:ext uri="{FF2B5EF4-FFF2-40B4-BE49-F238E27FC236}">
                <a16:creationId xmlns:a16="http://schemas.microsoft.com/office/drawing/2014/main" id="{46C9C097-E60C-D624-CD7E-5A5F6784BE40}"/>
              </a:ext>
            </a:extLst>
          </p:cNvPr>
          <p:cNvSpPr>
            <a:spLocks noGrp="1"/>
          </p:cNvSpPr>
          <p:nvPr>
            <p:ph type="title"/>
          </p:nvPr>
        </p:nvSpPr>
        <p:spPr/>
        <p:txBody>
          <a:bodyPr/>
          <a:lstStyle/>
          <a:p>
            <a:pPr eaLnBrk="1" hangingPunct="1"/>
            <a:r>
              <a:rPr lang="en-US" altLang="en-US" sz="3600">
                <a:ea typeface="ＭＳ Ｐゴシック" panose="020B0600070205080204" pitchFamily="34" charset="-128"/>
              </a:rPr>
              <a:t>Serial vs. Parallel Data Transfer</a:t>
            </a:r>
          </a:p>
        </p:txBody>
      </p:sp>
      <p:sp>
        <p:nvSpPr>
          <p:cNvPr id="59394" name="Content Placeholder 2">
            <a:extLst>
              <a:ext uri="{FF2B5EF4-FFF2-40B4-BE49-F238E27FC236}">
                <a16:creationId xmlns:a16="http://schemas.microsoft.com/office/drawing/2014/main" id="{15160513-20F4-1C50-9BD7-B3A1773D0714}"/>
              </a:ext>
            </a:extLst>
          </p:cNvPr>
          <p:cNvSpPr>
            <a:spLocks noGrp="1"/>
          </p:cNvSpPr>
          <p:nvPr>
            <p:ph idx="1"/>
          </p:nvPr>
        </p:nvSpPr>
        <p:spPr/>
        <p:txBody>
          <a:bodyPr/>
          <a:lstStyle/>
          <a:p>
            <a:pPr marL="0" indent="0" eaLnBrk="1" hangingPunct="1">
              <a:spcBef>
                <a:spcPct val="0"/>
              </a:spcBef>
              <a:buFont typeface="Arial" panose="020B0604020202020204" pitchFamily="34" charset="0"/>
              <a:buNone/>
            </a:pPr>
            <a:endParaRPr lang="en-US" altLang="en-US" sz="2000">
              <a:solidFill>
                <a:srgbClr val="660099"/>
              </a:solidFill>
              <a:latin typeface="Times" pitchFamily="2" charset="0"/>
              <a:ea typeface="ＭＳ Ｐゴシック" panose="020B0600070205080204" pitchFamily="34" charset="-128"/>
            </a:endParaRPr>
          </a:p>
        </p:txBody>
      </p:sp>
      <p:graphicFrame>
        <p:nvGraphicFramePr>
          <p:cNvPr id="59395" name="Object 3">
            <a:extLst>
              <a:ext uri="{FF2B5EF4-FFF2-40B4-BE49-F238E27FC236}">
                <a16:creationId xmlns:a16="http://schemas.microsoft.com/office/drawing/2014/main" id="{7B88C20A-133D-ADAA-CED6-337F24DA8D02}"/>
              </a:ext>
            </a:extLst>
          </p:cNvPr>
          <p:cNvGraphicFramePr>
            <a:graphicFrameLocks noChangeAspect="1"/>
          </p:cNvGraphicFramePr>
          <p:nvPr/>
        </p:nvGraphicFramePr>
        <p:xfrm>
          <a:off x="1447800" y="1981200"/>
          <a:ext cx="6530975" cy="3810000"/>
        </p:xfrm>
        <a:graphic>
          <a:graphicData uri="http://schemas.openxmlformats.org/presentationml/2006/ole">
            <mc:AlternateContent xmlns:mc="http://schemas.openxmlformats.org/markup-compatibility/2006">
              <mc:Choice xmlns:v="urn:schemas-microsoft-com:vml" Requires="v">
                <p:oleObj name="Document" r:id="rId2" imgW="21945600" imgH="12801600" progId="Word.Document.12">
                  <p:embed/>
                </p:oleObj>
              </mc:Choice>
              <mc:Fallback>
                <p:oleObj name="Document" r:id="rId2" imgW="21945600" imgH="12801600" progId="Word.Document.12">
                  <p:embed/>
                  <p:pic>
                    <p:nvPicPr>
                      <p:cNvPr id="0" name="Objec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7800" y="1981200"/>
                        <a:ext cx="6530975" cy="3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Title 1">
            <a:extLst>
              <a:ext uri="{FF2B5EF4-FFF2-40B4-BE49-F238E27FC236}">
                <a16:creationId xmlns:a16="http://schemas.microsoft.com/office/drawing/2014/main" id="{99C40E46-28F7-677A-E403-7093E05A0346}"/>
              </a:ext>
            </a:extLst>
          </p:cNvPr>
          <p:cNvSpPr>
            <a:spLocks noGrp="1"/>
          </p:cNvSpPr>
          <p:nvPr>
            <p:ph type="title"/>
          </p:nvPr>
        </p:nvSpPr>
        <p:spPr/>
        <p:txBody>
          <a:bodyPr/>
          <a:lstStyle/>
          <a:p>
            <a:pPr eaLnBrk="1" hangingPunct="1"/>
            <a:r>
              <a:rPr lang="en-US" altLang="en-US">
                <a:ea typeface="ＭＳ Ｐゴシック" panose="020B0600070205080204" pitchFamily="34" charset="-128"/>
              </a:rPr>
              <a:t>Serial vs. Parallel Connections</a:t>
            </a:r>
          </a:p>
        </p:txBody>
      </p:sp>
      <p:sp>
        <p:nvSpPr>
          <p:cNvPr id="60418" name="Content Placeholder 2">
            <a:extLst>
              <a:ext uri="{FF2B5EF4-FFF2-40B4-BE49-F238E27FC236}">
                <a16:creationId xmlns:a16="http://schemas.microsoft.com/office/drawing/2014/main" id="{99410BD0-6644-0113-C57D-756444E89D12}"/>
              </a:ext>
            </a:extLst>
          </p:cNvPr>
          <p:cNvSpPr>
            <a:spLocks noGrp="1"/>
          </p:cNvSpPr>
          <p:nvPr>
            <p:ph idx="1"/>
          </p:nvPr>
        </p:nvSpPr>
        <p:spPr/>
        <p:txBody>
          <a:bodyPr/>
          <a:lstStyle/>
          <a:p>
            <a:pPr eaLnBrk="1" hangingPunct="1"/>
            <a:endParaRPr lang="en-US" altLang="en-US">
              <a:ea typeface="ＭＳ Ｐゴシック" panose="020B0600070205080204" pitchFamily="34" charset="-128"/>
            </a:endParaRPr>
          </a:p>
        </p:txBody>
      </p:sp>
      <p:graphicFrame>
        <p:nvGraphicFramePr>
          <p:cNvPr id="60419" name="Object 3">
            <a:extLst>
              <a:ext uri="{FF2B5EF4-FFF2-40B4-BE49-F238E27FC236}">
                <a16:creationId xmlns:a16="http://schemas.microsoft.com/office/drawing/2014/main" id="{1F082DA7-9035-AB2D-B7F4-46C03C952F28}"/>
              </a:ext>
            </a:extLst>
          </p:cNvPr>
          <p:cNvGraphicFramePr>
            <a:graphicFrameLocks noChangeAspect="1"/>
          </p:cNvGraphicFramePr>
          <p:nvPr/>
        </p:nvGraphicFramePr>
        <p:xfrm>
          <a:off x="1143000" y="1655763"/>
          <a:ext cx="6273800" cy="4516437"/>
        </p:xfrm>
        <a:graphic>
          <a:graphicData uri="http://schemas.openxmlformats.org/presentationml/2006/ole">
            <mc:AlternateContent xmlns:mc="http://schemas.openxmlformats.org/markup-compatibility/2006">
              <mc:Choice xmlns:v="urn:schemas-microsoft-com:vml" Requires="v">
                <p:oleObj name="Document" r:id="rId2" imgW="25400000" imgH="18288000" progId="Word.Document.12">
                  <p:embed/>
                </p:oleObj>
              </mc:Choice>
              <mc:Fallback>
                <p:oleObj name="Document" r:id="rId2" imgW="25400000" imgH="18288000" progId="Word.Document.12">
                  <p:embed/>
                  <p:pic>
                    <p:nvPicPr>
                      <p:cNvPr id="0" name="Objec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000" y="1655763"/>
                        <a:ext cx="6273800" cy="4516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4">
            <a:extLst>
              <a:ext uri="{FF2B5EF4-FFF2-40B4-BE49-F238E27FC236}">
                <a16:creationId xmlns:a16="http://schemas.microsoft.com/office/drawing/2014/main" id="{2F2C2600-4B30-73B4-EA4C-A287E92ADFEE}"/>
              </a:ext>
            </a:extLst>
          </p:cNvPr>
          <p:cNvSpPr>
            <a:spLocks noGrp="1"/>
          </p:cNvSpPr>
          <p:nvPr>
            <p:ph type="title"/>
          </p:nvPr>
        </p:nvSpPr>
        <p:spPr/>
        <p:txBody>
          <a:bodyPr/>
          <a:lstStyle/>
          <a:p>
            <a:pPr eaLnBrk="1" hangingPunct="1"/>
            <a:r>
              <a:rPr lang="en-US" altLang="en-US">
                <a:ea typeface="ＭＳ Ｐゴシック" panose="020B0600070205080204" pitchFamily="34" charset="-128"/>
              </a:rPr>
              <a:t>Parallel / Serial Bus</a:t>
            </a:r>
          </a:p>
        </p:txBody>
      </p:sp>
      <p:sp>
        <p:nvSpPr>
          <p:cNvPr id="61442" name="Rectangle 5">
            <a:extLst>
              <a:ext uri="{FF2B5EF4-FFF2-40B4-BE49-F238E27FC236}">
                <a16:creationId xmlns:a16="http://schemas.microsoft.com/office/drawing/2014/main" id="{527585ED-4E5E-6633-8C23-ACD3CAA89C15}"/>
              </a:ext>
            </a:extLst>
          </p:cNvPr>
          <p:cNvSpPr>
            <a:spLocks noGrp="1"/>
          </p:cNvSpPr>
          <p:nvPr>
            <p:ph sz="half" idx="1"/>
          </p:nvPr>
        </p:nvSpPr>
        <p:spPr/>
        <p:txBody>
          <a:bodyPr/>
          <a:lstStyle/>
          <a:p>
            <a:pPr eaLnBrk="1" hangingPunct="1"/>
            <a:endParaRPr lang="en-US" altLang="en-US">
              <a:latin typeface="Arial" panose="020B0604020202020204" pitchFamily="34" charset="0"/>
              <a:ea typeface="ＭＳ Ｐゴシック" panose="020B0600070205080204" pitchFamily="34" charset="-128"/>
            </a:endParaRPr>
          </a:p>
        </p:txBody>
      </p:sp>
      <p:sp>
        <p:nvSpPr>
          <p:cNvPr id="61443" name="Rectangle 6">
            <a:extLst>
              <a:ext uri="{FF2B5EF4-FFF2-40B4-BE49-F238E27FC236}">
                <a16:creationId xmlns:a16="http://schemas.microsoft.com/office/drawing/2014/main" id="{A0B26F63-55F1-0250-6E17-596692FDF921}"/>
              </a:ext>
            </a:extLst>
          </p:cNvPr>
          <p:cNvSpPr>
            <a:spLocks noGrp="1"/>
          </p:cNvSpPr>
          <p:nvPr>
            <p:ph sz="half" idx="2"/>
          </p:nvPr>
        </p:nvSpPr>
        <p:spPr/>
        <p:txBody>
          <a:bodyPr/>
          <a:lstStyle/>
          <a:p>
            <a:pPr eaLnBrk="1" hangingPunct="1">
              <a:buFont typeface="Wingdings" pitchFamily="2" charset="2"/>
              <a:buNone/>
            </a:pPr>
            <a:endParaRPr lang="en-US" altLang="en-US">
              <a:latin typeface="Arial" panose="020B0604020202020204" pitchFamily="34" charset="0"/>
              <a:ea typeface="ＭＳ Ｐゴシック" panose="020B0600070205080204" pitchFamily="34" charset="-128"/>
            </a:endParaRPr>
          </a:p>
        </p:txBody>
      </p:sp>
      <p:pic>
        <p:nvPicPr>
          <p:cNvPr id="61444" name="Picture 9" descr="pad">
            <a:extLst>
              <a:ext uri="{FF2B5EF4-FFF2-40B4-BE49-F238E27FC236}">
                <a16:creationId xmlns:a16="http://schemas.microsoft.com/office/drawing/2014/main" id="{5BB49115-5BF5-7504-CC84-C6861D81D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5250" cy="7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152596" name="Group 20">
            <a:extLst>
              <a:ext uri="{FF2B5EF4-FFF2-40B4-BE49-F238E27FC236}">
                <a16:creationId xmlns:a16="http://schemas.microsoft.com/office/drawing/2014/main" id="{32686535-16A0-2CBF-9361-0DA1FF51F59E}"/>
              </a:ext>
            </a:extLst>
          </p:cNvPr>
          <p:cNvGraphicFramePr>
            <a:graphicFrameLocks noGrp="1"/>
          </p:cNvGraphicFramePr>
          <p:nvPr/>
        </p:nvGraphicFramePr>
        <p:xfrm>
          <a:off x="0" y="0"/>
          <a:ext cx="2241550" cy="2087563"/>
        </p:xfrm>
        <a:graphic>
          <a:graphicData uri="http://schemas.openxmlformats.org/drawingml/2006/table">
            <a:tbl>
              <a:tblPr/>
              <a:tblGrid>
                <a:gridCol w="2241550">
                  <a:extLst>
                    <a:ext uri="{9D8B030D-6E8A-4147-A177-3AD203B41FA5}">
                      <a16:colId xmlns:a16="http://schemas.microsoft.com/office/drawing/2014/main" val="20000"/>
                    </a:ext>
                  </a:extLst>
                </a:gridCol>
              </a:tblGrid>
              <a:tr h="1569473">
                <a:tc>
                  <a:txBody>
                    <a:bodyPr/>
                    <a:lstStyle>
                      <a:lvl1pPr eaLnBrk="0" hangingPunct="0">
                        <a:spcBef>
                          <a:spcPct val="20000"/>
                        </a:spcBef>
                        <a:buFont typeface="Arial" charset="0"/>
                        <a:defRPr sz="2800">
                          <a:solidFill>
                            <a:schemeClr val="tx1"/>
                          </a:solidFill>
                          <a:latin typeface="Calibri" charset="0"/>
                          <a:ea typeface="ＭＳ Ｐゴシック" charset="-128"/>
                        </a:defRPr>
                      </a:lvl1pPr>
                      <a:lvl2pPr marL="742950" indent="-285750" eaLnBrk="0" hangingPunct="0">
                        <a:spcBef>
                          <a:spcPct val="20000"/>
                        </a:spcBef>
                        <a:buFont typeface="Arial" charset="0"/>
                        <a:defRPr sz="2400">
                          <a:solidFill>
                            <a:schemeClr val="tx1"/>
                          </a:solidFill>
                          <a:latin typeface="Calibri" charset="0"/>
                          <a:ea typeface="ＭＳ Ｐゴシック" charset="-128"/>
                        </a:defRPr>
                      </a:lvl2pPr>
                      <a:lvl3pPr marL="1143000" indent="-228600" eaLnBrk="0" hangingPunct="0">
                        <a:spcBef>
                          <a:spcPct val="20000"/>
                        </a:spcBef>
                        <a:buFont typeface="Arial" charset="0"/>
                        <a:defRPr sz="2000">
                          <a:solidFill>
                            <a:schemeClr val="tx1"/>
                          </a:solidFill>
                          <a:latin typeface="Calibri" charset="0"/>
                          <a:ea typeface="ＭＳ Ｐゴシック" charset="-128"/>
                        </a:defRPr>
                      </a:lvl3pPr>
                      <a:lvl4pPr marL="1600200" indent="-228600" eaLnBrk="0" hangingPunct="0">
                        <a:spcBef>
                          <a:spcPct val="20000"/>
                        </a:spcBef>
                        <a:buFont typeface="Arial" charset="0"/>
                        <a:defRPr>
                          <a:solidFill>
                            <a:schemeClr val="tx1"/>
                          </a:solidFill>
                          <a:latin typeface="Calibri" charset="0"/>
                          <a:ea typeface="ＭＳ Ｐゴシック" charset="-128"/>
                        </a:defRPr>
                      </a:lvl4pPr>
                      <a:lvl5pPr marL="2057400" indent="-228600" eaLnBrk="0" hangingPunct="0">
                        <a:spcBef>
                          <a:spcPct val="20000"/>
                        </a:spcBef>
                        <a:buFont typeface="Arial" charset="0"/>
                        <a:defRPr>
                          <a:solidFill>
                            <a:schemeClr val="tx1"/>
                          </a:solidFill>
                          <a:latin typeface="Calibri" charset="0"/>
                          <a:ea typeface="ＭＳ Ｐゴシック" charset="-128"/>
                        </a:defRPr>
                      </a:lvl5pPr>
                      <a:lvl6pPr marL="25146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a:ln>
                            <a:noFill/>
                          </a:ln>
                          <a:solidFill>
                            <a:schemeClr val="tx1"/>
                          </a:solidFill>
                          <a:effectLst/>
                          <a:latin typeface="Times" charset="0"/>
                          <a:ea typeface="ＭＳ Ｐゴシック" charset="-128"/>
                          <a:hlinkClick r:id="rId4"/>
                        </a:rPr>
                        <a:t>  </a:t>
                      </a:r>
                      <a:r>
                        <a:rPr kumimoji="0" lang="en-US" altLang="en-US" sz="7300" b="0" i="0" u="none" strike="noStrike" cap="none" normalizeH="0" baseline="0">
                          <a:ln>
                            <a:noFill/>
                          </a:ln>
                          <a:solidFill>
                            <a:schemeClr val="tx1"/>
                          </a:solidFill>
                          <a:effectLst/>
                          <a:latin typeface="Times" charset="0"/>
                          <a:ea typeface="ＭＳ Ｐゴシック" charset="-128"/>
                        </a:rPr>
                        <a:t> </a:t>
                      </a:r>
                      <a:r>
                        <a:rPr kumimoji="0" lang="en-US" altLang="en-US" sz="2400" b="0" i="0" u="none" strike="noStrike" cap="none" normalizeH="0" baseline="0">
                          <a:ln>
                            <a:noFill/>
                          </a:ln>
                          <a:solidFill>
                            <a:schemeClr val="tx1"/>
                          </a:solidFill>
                          <a:effectLst/>
                          <a:latin typeface="Times" charset="0"/>
                          <a:ea typeface="ＭＳ Ｐゴシック" charset="-128"/>
                        </a:rPr>
                        <a:t>                       </a:t>
                      </a:r>
                      <a:r>
                        <a:rPr kumimoji="0" lang="en-US" altLang="en-US" sz="400" b="0" i="0" u="none" strike="noStrike" cap="none" normalizeH="0" baseline="0">
                          <a:ln>
                            <a:noFill/>
                          </a:ln>
                          <a:solidFill>
                            <a:schemeClr val="tx1"/>
                          </a:solidFill>
                          <a:effectLst/>
                          <a:latin typeface="Times" charset="0"/>
                          <a:ea typeface="ＭＳ Ｐゴシック" charset="-128"/>
                        </a:rPr>
                        <a:t> </a:t>
                      </a:r>
                      <a:endParaRPr kumimoji="0" lang="en-US" altLang="en-US" sz="2400" b="0" i="0" u="none" strike="noStrike" cap="none" normalizeH="0" baseline="0">
                        <a:ln>
                          <a:noFill/>
                        </a:ln>
                        <a:solidFill>
                          <a:schemeClr val="tx1"/>
                        </a:solidFill>
                        <a:effectLst/>
                        <a:latin typeface="Times" charset="0"/>
                        <a:ea typeface="ＭＳ Ｐゴシック" charset="-128"/>
                      </a:endParaRPr>
                    </a:p>
                  </a:txBody>
                  <a:tcPr marT="45685" marB="45685" anchor="ct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0"/>
                  </a:ext>
                </a:extLst>
              </a:tr>
              <a:tr h="518090">
                <a:tc>
                  <a:txBody>
                    <a:bodyPr/>
                    <a:lstStyle>
                      <a:lvl1pPr eaLnBrk="0" hangingPunct="0">
                        <a:spcBef>
                          <a:spcPct val="20000"/>
                        </a:spcBef>
                        <a:buFont typeface="Arial" charset="0"/>
                        <a:defRPr sz="2800">
                          <a:solidFill>
                            <a:schemeClr val="tx1"/>
                          </a:solidFill>
                          <a:latin typeface="Calibri" charset="0"/>
                          <a:ea typeface="ＭＳ Ｐゴシック" charset="-128"/>
                        </a:defRPr>
                      </a:lvl1pPr>
                      <a:lvl2pPr marL="742950" indent="-285750" eaLnBrk="0" hangingPunct="0">
                        <a:spcBef>
                          <a:spcPct val="20000"/>
                        </a:spcBef>
                        <a:buFont typeface="Arial" charset="0"/>
                        <a:defRPr sz="2400">
                          <a:solidFill>
                            <a:schemeClr val="tx1"/>
                          </a:solidFill>
                          <a:latin typeface="Calibri" charset="0"/>
                          <a:ea typeface="ＭＳ Ｐゴシック" charset="-128"/>
                        </a:defRPr>
                      </a:lvl2pPr>
                      <a:lvl3pPr marL="1143000" indent="-228600" eaLnBrk="0" hangingPunct="0">
                        <a:spcBef>
                          <a:spcPct val="20000"/>
                        </a:spcBef>
                        <a:buFont typeface="Arial" charset="0"/>
                        <a:defRPr sz="2000">
                          <a:solidFill>
                            <a:schemeClr val="tx1"/>
                          </a:solidFill>
                          <a:latin typeface="Calibri" charset="0"/>
                          <a:ea typeface="ＭＳ Ｐゴシック" charset="-128"/>
                        </a:defRPr>
                      </a:lvl3pPr>
                      <a:lvl4pPr marL="1600200" indent="-228600" eaLnBrk="0" hangingPunct="0">
                        <a:spcBef>
                          <a:spcPct val="20000"/>
                        </a:spcBef>
                        <a:buFont typeface="Arial" charset="0"/>
                        <a:defRPr>
                          <a:solidFill>
                            <a:schemeClr val="tx1"/>
                          </a:solidFill>
                          <a:latin typeface="Calibri" charset="0"/>
                          <a:ea typeface="ＭＳ Ｐゴシック" charset="-128"/>
                        </a:defRPr>
                      </a:lvl4pPr>
                      <a:lvl5pPr marL="2057400" indent="-228600" eaLnBrk="0" hangingPunct="0">
                        <a:spcBef>
                          <a:spcPct val="20000"/>
                        </a:spcBef>
                        <a:buFont typeface="Arial" charset="0"/>
                        <a:defRPr>
                          <a:solidFill>
                            <a:schemeClr val="tx1"/>
                          </a:solidFill>
                          <a:latin typeface="Calibri" charset="0"/>
                          <a:ea typeface="ＭＳ Ｐゴシック" charset="-128"/>
                        </a:defRPr>
                      </a:lvl5pPr>
                      <a:lvl6pPr marL="25146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l" defTabSz="914400" rtl="0" eaLnBrk="1" fontAlgn="base" latinLnBrk="0" hangingPunct="1">
                        <a:lnSpc>
                          <a:spcPct val="100000"/>
                        </a:lnSpc>
                        <a:spcBef>
                          <a:spcPct val="20000"/>
                        </a:spcBef>
                        <a:spcAft>
                          <a:spcPct val="0"/>
                        </a:spcAft>
                        <a:buClr>
                          <a:schemeClr val="tx2"/>
                        </a:buClr>
                        <a:buSzPct val="115000"/>
                        <a:buFont typeface="Wingdings" charset="2"/>
                        <a:buNone/>
                        <a:tabLst/>
                      </a:pPr>
                      <a:endParaRPr kumimoji="0" lang="en-US" altLang="en-US" sz="2800" b="0" i="0" u="none" strike="noStrike" cap="none" normalizeH="0" baseline="0">
                        <a:ln>
                          <a:noFill/>
                        </a:ln>
                        <a:solidFill>
                          <a:schemeClr val="tx1"/>
                        </a:solidFill>
                        <a:effectLst>
                          <a:outerShdw blurRad="38100" dist="38100" dir="2700000" algn="tl">
                            <a:srgbClr val="1F497D"/>
                          </a:outerShdw>
                        </a:effectLst>
                        <a:latin typeface="Arial" charset="0"/>
                        <a:ea typeface="ＭＳ Ｐゴシック" charset="-128"/>
                      </a:endParaRPr>
                    </a:p>
                  </a:txBody>
                  <a:tcPr marT="45685" marB="45685" anchor="ct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1"/>
                  </a:ext>
                </a:extLst>
              </a:tr>
            </a:tbl>
          </a:graphicData>
        </a:graphic>
      </p:graphicFrame>
      <p:pic>
        <p:nvPicPr>
          <p:cNvPr id="61448" name="Picture 8" descr="Click to enlarge">
            <a:hlinkClick r:id="rId4"/>
            <a:extLst>
              <a:ext uri="{FF2B5EF4-FFF2-40B4-BE49-F238E27FC236}">
                <a16:creationId xmlns:a16="http://schemas.microsoft.com/office/drawing/2014/main" id="{26857B2E-A7D7-CA21-1F9B-2BAC22B0D8E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7200" y="3200400"/>
            <a:ext cx="3962400" cy="2706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449" name="Text Box 21">
            <a:extLst>
              <a:ext uri="{FF2B5EF4-FFF2-40B4-BE49-F238E27FC236}">
                <a16:creationId xmlns:a16="http://schemas.microsoft.com/office/drawing/2014/main" id="{68F3D56A-C29F-D71F-D2C2-A0EEB430358F}"/>
              </a:ext>
            </a:extLst>
          </p:cNvPr>
          <p:cNvSpPr txBox="1">
            <a:spLocks noChangeArrowheads="1"/>
          </p:cNvSpPr>
          <p:nvPr/>
        </p:nvSpPr>
        <p:spPr bwMode="auto">
          <a:xfrm>
            <a:off x="762000" y="1981200"/>
            <a:ext cx="3276600" cy="1004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50000"/>
              </a:spcBef>
              <a:buFontTx/>
              <a:buNone/>
            </a:pPr>
            <a:r>
              <a:rPr lang="en-US" altLang="en-US" sz="2400">
                <a:latin typeface="Times" pitchFamily="2" charset="0"/>
              </a:rPr>
              <a:t>Flat Parallel Computer </a:t>
            </a:r>
          </a:p>
          <a:p>
            <a:pPr eaLnBrk="1" hangingPunct="1">
              <a:spcBef>
                <a:spcPct val="50000"/>
              </a:spcBef>
              <a:buFontTx/>
              <a:buNone/>
            </a:pPr>
            <a:r>
              <a:rPr lang="en-US" altLang="en-US" sz="2400">
                <a:latin typeface="Times" pitchFamily="2" charset="0"/>
              </a:rPr>
              <a:t>	Cable</a:t>
            </a:r>
          </a:p>
        </p:txBody>
      </p:sp>
      <p:pic>
        <p:nvPicPr>
          <p:cNvPr id="61450" name="Picture 27" descr="60930522">
            <a:extLst>
              <a:ext uri="{FF2B5EF4-FFF2-40B4-BE49-F238E27FC236}">
                <a16:creationId xmlns:a16="http://schemas.microsoft.com/office/drawing/2014/main" id="{5527A6F8-2043-B29F-280C-8843D93EFC0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24400" y="3276600"/>
            <a:ext cx="3962400" cy="2749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451" name="Text Box 28">
            <a:extLst>
              <a:ext uri="{FF2B5EF4-FFF2-40B4-BE49-F238E27FC236}">
                <a16:creationId xmlns:a16="http://schemas.microsoft.com/office/drawing/2014/main" id="{EEC74D6E-9446-8F48-1105-A93B93249204}"/>
              </a:ext>
            </a:extLst>
          </p:cNvPr>
          <p:cNvSpPr txBox="1">
            <a:spLocks noChangeArrowheads="1"/>
          </p:cNvSpPr>
          <p:nvPr/>
        </p:nvSpPr>
        <p:spPr bwMode="auto">
          <a:xfrm>
            <a:off x="4953000" y="2209800"/>
            <a:ext cx="3124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50000"/>
              </a:spcBef>
              <a:buFontTx/>
              <a:buNone/>
            </a:pPr>
            <a:r>
              <a:rPr lang="en-US" altLang="en-US" sz="2400">
                <a:latin typeface="Times" pitchFamily="2" charset="0"/>
              </a:rPr>
              <a:t>Serial Computer Cable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2">
            <a:extLst>
              <a:ext uri="{FF2B5EF4-FFF2-40B4-BE49-F238E27FC236}">
                <a16:creationId xmlns:a16="http://schemas.microsoft.com/office/drawing/2014/main" id="{22940CC3-AF50-8F22-B0DD-88CE039C648D}"/>
              </a:ext>
            </a:extLst>
          </p:cNvPr>
          <p:cNvSpPr>
            <a:spLocks noGrp="1"/>
          </p:cNvSpPr>
          <p:nvPr>
            <p:ph type="title"/>
          </p:nvPr>
        </p:nvSpPr>
        <p:spPr/>
        <p:txBody>
          <a:bodyPr/>
          <a:lstStyle/>
          <a:p>
            <a:pPr eaLnBrk="1" hangingPunct="1"/>
            <a:r>
              <a:rPr lang="en-US" altLang="en-US">
                <a:ea typeface="ＭＳ Ｐゴシック" panose="020B0600070205080204" pitchFamily="34" charset="-128"/>
              </a:rPr>
              <a:t>Where are parallel busses used?</a:t>
            </a:r>
          </a:p>
        </p:txBody>
      </p:sp>
      <p:sp>
        <p:nvSpPr>
          <p:cNvPr id="50179" name="Rectangle 3">
            <a:extLst>
              <a:ext uri="{FF2B5EF4-FFF2-40B4-BE49-F238E27FC236}">
                <a16:creationId xmlns:a16="http://schemas.microsoft.com/office/drawing/2014/main" id="{01578B2E-B1DC-1673-41D7-DC528BAFE5A2}"/>
              </a:ext>
            </a:extLst>
          </p:cNvPr>
          <p:cNvSpPr>
            <a:spLocks noGrp="1" noChangeArrowheads="1"/>
          </p:cNvSpPr>
          <p:nvPr>
            <p:ph idx="1"/>
          </p:nvPr>
        </p:nvSpPr>
        <p:spPr>
          <a:xfrm>
            <a:off x="533400" y="1676400"/>
            <a:ext cx="7772400" cy="4114800"/>
          </a:xfrm>
        </p:spPr>
        <p:txBody>
          <a:bodyPr rtlCol="0">
            <a:normAutofit lnSpcReduction="10000"/>
          </a:bodyPr>
          <a:lstStyle/>
          <a:p>
            <a:pPr marL="182880" indent="-182880" eaLnBrk="1" fontAlgn="auto" hangingPunct="1">
              <a:lnSpc>
                <a:spcPct val="90000"/>
              </a:lnSpc>
              <a:spcAft>
                <a:spcPts val="0"/>
              </a:spcAft>
              <a:defRPr/>
            </a:pPr>
            <a:r>
              <a:rPr lang="en-US" sz="2800" dirty="0">
                <a:ea typeface="+mn-ea"/>
                <a:cs typeface="+mn-cs"/>
              </a:rPr>
              <a:t>All of the paths inside the CPU and between the CPU, main memory and video processor are implemented using parallel busses for the very fastest transfer rates.</a:t>
            </a:r>
          </a:p>
          <a:p>
            <a:pPr marL="182880" indent="-182880" eaLnBrk="1" fontAlgn="auto" hangingPunct="1">
              <a:lnSpc>
                <a:spcPct val="90000"/>
              </a:lnSpc>
              <a:spcAft>
                <a:spcPts val="0"/>
              </a:spcAft>
              <a:buFont typeface="Wingdings" charset="0"/>
              <a:buNone/>
              <a:defRPr/>
            </a:pPr>
            <a:r>
              <a:rPr lang="en-US" sz="2800" dirty="0">
                <a:ea typeface="+mn-ea"/>
                <a:cs typeface="+mn-cs"/>
              </a:rPr>
              <a:t>  </a:t>
            </a:r>
          </a:p>
          <a:p>
            <a:pPr marL="182880" indent="-182880" eaLnBrk="1" fontAlgn="auto" hangingPunct="1">
              <a:lnSpc>
                <a:spcPct val="90000"/>
              </a:lnSpc>
              <a:spcAft>
                <a:spcPts val="0"/>
              </a:spcAft>
              <a:defRPr/>
            </a:pPr>
            <a:r>
              <a:rPr lang="en-US" sz="2800" dirty="0">
                <a:ea typeface="+mn-ea"/>
                <a:cs typeface="+mn-cs"/>
              </a:rPr>
              <a:t>Any plug in cards use parallel busses as well as internal magnetic and optical disk drives.</a:t>
            </a:r>
          </a:p>
          <a:p>
            <a:pPr marL="182880" indent="-182880" eaLnBrk="1" fontAlgn="auto" hangingPunct="1">
              <a:lnSpc>
                <a:spcPct val="90000"/>
              </a:lnSpc>
              <a:spcAft>
                <a:spcPts val="0"/>
              </a:spcAft>
              <a:buFont typeface="Wingdings" charset="0"/>
              <a:buNone/>
              <a:defRPr/>
            </a:pPr>
            <a:endParaRPr lang="en-US" sz="2800" dirty="0">
              <a:ea typeface="+mn-ea"/>
              <a:cs typeface="+mn-cs"/>
            </a:endParaRPr>
          </a:p>
          <a:p>
            <a:pPr marL="182880" indent="-182880" eaLnBrk="1" fontAlgn="auto" hangingPunct="1">
              <a:lnSpc>
                <a:spcPct val="90000"/>
              </a:lnSpc>
              <a:spcAft>
                <a:spcPts val="0"/>
              </a:spcAft>
              <a:defRPr/>
            </a:pPr>
            <a:r>
              <a:rPr lang="en-US" sz="2800" dirty="0">
                <a:ea typeface="+mn-ea"/>
                <a:cs typeface="+mn-cs"/>
              </a:rPr>
              <a:t>Most of these busses are either 16, 32 or 64 bits wide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658ED-2A53-31BC-C728-5838B3E2BD16}"/>
              </a:ext>
            </a:extLst>
          </p:cNvPr>
          <p:cNvSpPr>
            <a:spLocks noGrp="1"/>
          </p:cNvSpPr>
          <p:nvPr>
            <p:ph type="title"/>
          </p:nvPr>
        </p:nvSpPr>
        <p:spPr/>
        <p:txBody>
          <a:bodyPr/>
          <a:lstStyle/>
          <a:p>
            <a:endParaRPr lang="en-US"/>
          </a:p>
        </p:txBody>
      </p:sp>
      <p:pic>
        <p:nvPicPr>
          <p:cNvPr id="95233" name="Picture 1" descr="storage capacity chart">
            <a:extLst>
              <a:ext uri="{FF2B5EF4-FFF2-40B4-BE49-F238E27FC236}">
                <a16:creationId xmlns:a16="http://schemas.microsoft.com/office/drawing/2014/main" id="{0F97C936-41F1-3764-61CE-C63C255345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8010" y="274638"/>
            <a:ext cx="7924800" cy="542544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10F6993F-874B-03F5-7542-590F75CF6889}"/>
              </a:ext>
            </a:extLst>
          </p:cNvPr>
          <p:cNvSpPr>
            <a:spLocks noChangeArrowheads="1"/>
          </p:cNvSpPr>
          <p:nvPr/>
        </p:nvSpPr>
        <p:spPr bwMode="auto">
          <a:xfrm flipH="1">
            <a:off x="-45720" y="-120115263"/>
            <a:ext cx="45719" cy="240327305"/>
          </a:xfrm>
          <a:prstGeom prst="rect">
            <a:avLst/>
          </a:prstGeom>
          <a:solidFill>
            <a:srgbClr val="323232"/>
          </a:solidFill>
          <a:ln>
            <a:noFill/>
          </a:ln>
          <a:effectLst/>
          <a:extLst>
            <a:ext uri="{91240B29-F687-4F45-9708-019B960494DF}">
              <a14:hiddenLine xmlns:a14="http://schemas.microsoft.com/office/drawing/2010/main" w="12700" cap="flat" cmpd="sng">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7617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Werner Buchholz is credited by Fred Brooks -- author of the</a:t>
            </a:r>
            <a:r>
              <a:rPr kumimoji="0" lang="en-US" altLang="en-US" sz="1300" b="0" i="0" u="none" strike="noStrike" cap="none" normalizeH="0" baseline="0" dirty="0">
                <a:ln>
                  <a:noFill/>
                </a:ln>
                <a:solidFill>
                  <a:srgbClr val="666666"/>
                </a:solidFill>
                <a:effectLst/>
                <a:latin typeface="Times" pitchFamily="2" charset="0"/>
                <a:ea typeface="ＭＳ Ｐゴシック" panose="020B0600070205080204" pitchFamily="34" charset="-128"/>
                <a:cs typeface="Arial" panose="020B0604020202020204" pitchFamily="34" charset="0"/>
              </a:rPr>
              <a:t> </a:t>
            </a:r>
            <a:r>
              <a:rPr kumimoji="0" lang="en-US" altLang="en-US" sz="1300" b="0" i="0" u="sng" strike="noStrike" cap="none" normalizeH="0" baseline="0" dirty="0">
                <a:ln>
                  <a:noFill/>
                </a:ln>
                <a:solidFill>
                  <a:srgbClr val="007CAD"/>
                </a:solidFill>
                <a:effectLst/>
                <a:latin typeface="Arial" panose="020B0604020202020204" pitchFamily="34" charset="0"/>
                <a:ea typeface="ＭＳ Ｐゴシック" panose="020B0600070205080204" pitchFamily="34" charset="-128"/>
                <a:cs typeface="Arial" panose="020B0604020202020204" pitchFamily="34" charset="0"/>
                <a:hlinkClick r:id="rId3"/>
              </a:rPr>
              <a:t>classic software engineering tome</a:t>
            </a:r>
            <a:r>
              <a:rPr kumimoji="0" lang="en-US" altLang="en-US" sz="1300" b="0" i="0" u="none" strike="noStrike" cap="none" normalizeH="0" baseline="0" dirty="0">
                <a:ln>
                  <a:noFill/>
                </a:ln>
                <a:solidFill>
                  <a:srgbClr val="666666"/>
                </a:solidFill>
                <a:effectLst/>
                <a:latin typeface="Times" pitchFamily="2" charset="0"/>
                <a:ea typeface="ＭＳ Ｐゴシック" panose="020B0600070205080204" pitchFamily="34" charset="-128"/>
                <a:cs typeface="Arial" panose="020B0604020202020204" pitchFamily="34" charset="0"/>
              </a:rPr>
              <a:t> </a:t>
            </a:r>
            <a:r>
              <a:rPr kumimoji="0" lang="en-US" altLang="en-US" sz="1300" b="0" i="1" u="none" strike="noStrike" cap="none" normalizeH="0" baseline="0" dirty="0">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The</a:t>
            </a:r>
            <a:r>
              <a:rPr kumimoji="0" lang="en-US" altLang="en-US" sz="1300" b="0" i="1" u="none" strike="noStrike" cap="none" normalizeH="0" baseline="0" dirty="0">
                <a:ln>
                  <a:noFill/>
                </a:ln>
                <a:solidFill>
                  <a:srgbClr val="666666"/>
                </a:solidFill>
                <a:effectLst/>
                <a:latin typeface="Times" pitchFamily="2" charset="0"/>
                <a:ea typeface="ＭＳ Ｐゴシック" panose="020B0600070205080204" pitchFamily="34" charset="-128"/>
                <a:cs typeface="Arial" panose="020B0604020202020204" pitchFamily="34" charset="0"/>
              </a:rPr>
              <a:t> </a:t>
            </a:r>
            <a:r>
              <a:rPr kumimoji="0" lang="en-US" altLang="en-US" sz="1300" b="0" i="1" u="none" strike="noStrike" cap="none" normalizeH="0" baseline="0" dirty="0">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Mythical Man-Month: Essays on Software</a:t>
            </a:r>
            <a:r>
              <a:rPr kumimoji="0" lang="en-US" altLang="en-US" sz="1300" b="0" i="1" u="none" strike="noStrike" cap="none" normalizeH="0" baseline="0" dirty="0">
                <a:ln>
                  <a:noFill/>
                </a:ln>
                <a:solidFill>
                  <a:srgbClr val="666666"/>
                </a:solidFill>
                <a:effectLst/>
                <a:latin typeface="Times" pitchFamily="2" charset="0"/>
                <a:ea typeface="ＭＳ Ｐゴシック" panose="020B0600070205080204" pitchFamily="34" charset="-128"/>
                <a:cs typeface="Arial" panose="020B0604020202020204" pitchFamily="34" charset="0"/>
              </a:rPr>
              <a:t> </a:t>
            </a:r>
            <a:r>
              <a:rPr kumimoji="0" lang="en-US" altLang="en-US" sz="1300" b="0" i="1" u="none" strike="noStrike" cap="none" normalizeH="0" baseline="0" dirty="0">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Engineering</a:t>
            </a:r>
            <a:r>
              <a:rPr kumimoji="0" lang="en-US" altLang="en-US" sz="1300" b="0" i="0" u="none" strike="noStrike" cap="none" normalizeH="0" baseline="0" dirty="0">
                <a:ln>
                  <a:noFill/>
                </a:ln>
                <a:solidFill>
                  <a:srgbClr val="666666"/>
                </a:solidFill>
                <a:effectLst/>
                <a:latin typeface="Times" pitchFamily="2" charset="0"/>
                <a:ea typeface="ＭＳ Ｐゴシック" panose="020B0600070205080204" pitchFamily="34" charset="-128"/>
                <a:cs typeface="Arial" panose="020B0604020202020204" pitchFamily="34" charset="0"/>
              </a:rPr>
              <a:t> </a:t>
            </a:r>
            <a:r>
              <a:rPr kumimoji="0" lang="en-US" altLang="en-US" sz="1300" b="0" i="0" u="none" strike="noStrike" cap="none" normalizeH="0" baseline="0" dirty="0">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and an early IBM hardware architect and IBM System/360 OS project manager -- as the originator of the term</a:t>
            </a:r>
            <a:r>
              <a:rPr kumimoji="0" lang="en-US" altLang="en-US" sz="1300" b="0" i="0" u="none" strike="noStrike" cap="none" normalizeH="0" baseline="0" dirty="0">
                <a:ln>
                  <a:noFill/>
                </a:ln>
                <a:solidFill>
                  <a:srgbClr val="666666"/>
                </a:solidFill>
                <a:effectLst/>
                <a:latin typeface="Times" pitchFamily="2" charset="0"/>
                <a:ea typeface="ＭＳ Ｐゴシック" panose="020B0600070205080204" pitchFamily="34" charset="-128"/>
                <a:cs typeface="Arial" panose="020B0604020202020204" pitchFamily="34" charset="0"/>
              </a:rPr>
              <a:t> </a:t>
            </a:r>
            <a:r>
              <a:rPr kumimoji="0" lang="en-US" altLang="en-US" sz="1300" b="0" i="1" u="none" strike="noStrike" cap="none" normalizeH="0" baseline="0" dirty="0">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byte</a:t>
            </a:r>
            <a:r>
              <a:rPr kumimoji="0" lang="en-US" altLang="en-US" sz="1300" b="0" i="0" u="none" strike="noStrike" cap="none" normalizeH="0" baseline="0" dirty="0">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 According to Brooks,</a:t>
            </a:r>
            <a:r>
              <a:rPr kumimoji="0" lang="en-US" altLang="en-US" sz="1300" b="0" i="0" u="none" strike="noStrike" cap="none" normalizeH="0" baseline="0" dirty="0">
                <a:ln>
                  <a:noFill/>
                </a:ln>
                <a:solidFill>
                  <a:srgbClr val="666666"/>
                </a:solidFill>
                <a:effectLst/>
                <a:latin typeface="Times" pitchFamily="2" charset="0"/>
                <a:ea typeface="ＭＳ Ｐゴシック" panose="020B0600070205080204" pitchFamily="34" charset="-128"/>
                <a:cs typeface="Arial" panose="020B0604020202020204" pitchFamily="34" charset="0"/>
              </a:rPr>
              <a:t> </a:t>
            </a:r>
            <a:r>
              <a:rPr kumimoji="0" lang="en-US" altLang="en-US" sz="1300" b="0" i="0" u="sng" strike="noStrike" cap="none" normalizeH="0" baseline="0" dirty="0">
                <a:ln>
                  <a:noFill/>
                </a:ln>
                <a:solidFill>
                  <a:srgbClr val="007CAD"/>
                </a:solidFill>
                <a:effectLst/>
                <a:latin typeface="Arial" panose="020B0604020202020204" pitchFamily="34" charset="0"/>
                <a:ea typeface="ＭＳ Ｐゴシック" panose="020B0600070205080204" pitchFamily="34" charset="-128"/>
                <a:cs typeface="Arial" panose="020B0604020202020204" pitchFamily="34" charset="0"/>
                <a:hlinkClick r:id="rId4"/>
              </a:rPr>
              <a:t>Buchholz came up with byte</a:t>
            </a:r>
            <a:r>
              <a:rPr kumimoji="0" lang="en-US" altLang="en-US" sz="1300" b="0" i="0" u="none" strike="noStrike" cap="none" normalizeH="0" baseline="0" dirty="0">
                <a:ln>
                  <a:noFill/>
                </a:ln>
                <a:solidFill>
                  <a:srgbClr val="666666"/>
                </a:solidFill>
                <a:effectLst/>
                <a:latin typeface="Times" pitchFamily="2" charset="0"/>
                <a:ea typeface="ＭＳ Ｐゴシック" panose="020B0600070205080204" pitchFamily="34" charset="-128"/>
                <a:cs typeface="Arial" panose="020B0604020202020204" pitchFamily="34" charset="0"/>
              </a:rPr>
              <a:t> </a:t>
            </a:r>
            <a:r>
              <a:rPr kumimoji="0" lang="en-US" altLang="en-US" sz="1300" b="0" i="0" u="none" strike="noStrike" cap="none" normalizeH="0" baseline="0" dirty="0">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while helping to design IBM's first transistorized supercomputer, the 7030 STRETCH, in 1956.</a:t>
            </a:r>
            <a:endParaRPr kumimoji="0" lang="en-US" altLang="en-US" sz="1500" b="1" i="0" u="none" strike="noStrike" cap="none" normalizeH="0" baseline="0" dirty="0">
              <a:ln>
                <a:noFill/>
              </a:ln>
              <a:solidFill>
                <a:srgbClr val="323232"/>
              </a:solidFill>
              <a:effectLst/>
              <a:latin typeface="Arial" panose="020B0604020202020204" pitchFamily="34" charset="0"/>
              <a:ea typeface="ＭＳ Ｐゴシック" panose="020B0600070205080204" pitchFamily="34" charset="-128"/>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1" i="0" u="none" strike="noStrike" cap="none" normalizeH="0" baseline="0" dirty="0">
                <a:ln>
                  <a:noFill/>
                </a:ln>
                <a:solidFill>
                  <a:srgbClr val="323232"/>
                </a:solidFill>
                <a:effectLst/>
                <a:latin typeface="Arial" panose="020B0604020202020204" pitchFamily="34" charset="0"/>
                <a:ea typeface="ＭＳ Ｐゴシック" panose="020B0600070205080204" pitchFamily="34" charset="-128"/>
                <a:cs typeface="Arial" panose="020B0604020202020204" pitchFamily="34" charset="0"/>
              </a:rPr>
              <a:t>Terabyte vs. other byte measures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Measurements that are smaller than a terabyte include a kilobyte, megabyte and gigabyte.</a:t>
            </a:r>
            <a:endParaRPr kumimoji="0" lang="en-US" altLang="en-US" sz="1100" b="0" i="0" u="none" strike="noStrike" cap="none" normalizeH="0" baseline="0" dirty="0">
              <a:ln>
                <a:noFill/>
              </a:ln>
              <a:solidFill>
                <a:srgbClr val="323232"/>
              </a:solidFill>
              <a:effectLst/>
              <a:latin typeface="Arial" panose="020B0604020202020204" pitchFamily="34" charset="0"/>
              <a:ea typeface="ＭＳ Ｐゴシック" panose="020B0600070205080204" pitchFamily="34" charset="-128"/>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A terabyte is one of the largest units of storage media that products on the market use today, but it is not the biggest unit of measurement in data storage. Units larger than a terabyte include a</a:t>
            </a:r>
            <a:r>
              <a:rPr kumimoji="0" lang="en-US" altLang="en-US" sz="1300" b="0" i="0" u="none" strike="noStrike" cap="none" normalizeH="0" baseline="0" dirty="0">
                <a:ln>
                  <a:noFill/>
                </a:ln>
                <a:solidFill>
                  <a:srgbClr val="666666"/>
                </a:solidFill>
                <a:effectLst/>
                <a:latin typeface="Times" pitchFamily="2" charset="0"/>
                <a:ea typeface="ＭＳ Ｐゴシック" panose="020B0600070205080204" pitchFamily="34" charset="-128"/>
                <a:cs typeface="Arial" panose="020B0604020202020204" pitchFamily="34" charset="0"/>
              </a:rPr>
              <a:t> </a:t>
            </a:r>
            <a:r>
              <a:rPr kumimoji="0" lang="en-US" altLang="en-US" sz="1300" b="0" i="0" u="sng" strike="noStrike" cap="none" normalizeH="0" baseline="0" dirty="0">
                <a:ln>
                  <a:noFill/>
                </a:ln>
                <a:solidFill>
                  <a:srgbClr val="007CAD"/>
                </a:solidFill>
                <a:effectLst/>
                <a:latin typeface="Arial" panose="020B0604020202020204" pitchFamily="34" charset="0"/>
                <a:ea typeface="ＭＳ Ｐゴシック" panose="020B0600070205080204" pitchFamily="34" charset="-128"/>
                <a:cs typeface="Arial" panose="020B0604020202020204" pitchFamily="34" charset="0"/>
                <a:hlinkClick r:id="rId5"/>
              </a:rPr>
              <a:t>petabyte</a:t>
            </a:r>
            <a:r>
              <a:rPr kumimoji="0" lang="en-US" altLang="en-US" sz="1300" b="0" i="0" u="none" strike="noStrike" cap="none" normalizeH="0" baseline="0" dirty="0">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a:t>
            </a:r>
            <a:r>
              <a:rPr kumimoji="0" lang="en-US" altLang="en-US" sz="1300" b="0" i="0" u="none" strike="noStrike" cap="none" normalizeH="0" baseline="0" dirty="0">
                <a:ln>
                  <a:noFill/>
                </a:ln>
                <a:solidFill>
                  <a:srgbClr val="666666"/>
                </a:solidFill>
                <a:effectLst/>
                <a:latin typeface="Times" pitchFamily="2" charset="0"/>
                <a:ea typeface="ＭＳ Ｐゴシック" panose="020B0600070205080204" pitchFamily="34" charset="-128"/>
                <a:cs typeface="Arial" panose="020B0604020202020204" pitchFamily="34" charset="0"/>
              </a:rPr>
              <a:t> </a:t>
            </a:r>
            <a:r>
              <a:rPr kumimoji="0" lang="en-US" altLang="en-US" sz="1300" b="0" i="0" u="sng" strike="noStrike" cap="none" normalizeH="0" baseline="0" dirty="0">
                <a:ln>
                  <a:noFill/>
                </a:ln>
                <a:solidFill>
                  <a:srgbClr val="007CAD"/>
                </a:solidFill>
                <a:effectLst/>
                <a:latin typeface="Arial" panose="020B0604020202020204" pitchFamily="34" charset="0"/>
                <a:ea typeface="ＭＳ Ｐゴシック" panose="020B0600070205080204" pitchFamily="34" charset="-128"/>
                <a:cs typeface="Arial" panose="020B0604020202020204" pitchFamily="34" charset="0"/>
                <a:hlinkClick r:id="rId6"/>
              </a:rPr>
              <a:t>exabyte</a:t>
            </a:r>
            <a:r>
              <a:rPr kumimoji="0" lang="en-US" altLang="en-US" sz="1300" b="0" i="0" u="none" strike="noStrike" cap="none" normalizeH="0" baseline="0" dirty="0">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a:t>
            </a:r>
            <a:r>
              <a:rPr kumimoji="0" lang="en-US" altLang="en-US" sz="1300" b="0" i="0" u="none" strike="noStrike" cap="none" normalizeH="0" baseline="0" dirty="0">
                <a:ln>
                  <a:noFill/>
                </a:ln>
                <a:solidFill>
                  <a:srgbClr val="666666"/>
                </a:solidFill>
                <a:effectLst/>
                <a:latin typeface="Times" pitchFamily="2" charset="0"/>
                <a:ea typeface="ＭＳ Ｐゴシック" panose="020B0600070205080204" pitchFamily="34" charset="-128"/>
                <a:cs typeface="Arial" panose="020B0604020202020204" pitchFamily="34" charset="0"/>
              </a:rPr>
              <a:t> </a:t>
            </a:r>
            <a:r>
              <a:rPr kumimoji="0" lang="en-US" altLang="en-US" sz="1300" b="0" i="0" u="sng" strike="noStrike" cap="none" normalizeH="0" baseline="0" dirty="0">
                <a:ln>
                  <a:noFill/>
                </a:ln>
                <a:solidFill>
                  <a:srgbClr val="007CAD"/>
                </a:solidFill>
                <a:effectLst/>
                <a:latin typeface="Arial" panose="020B0604020202020204" pitchFamily="34" charset="0"/>
                <a:ea typeface="ＭＳ Ｐゴシック" panose="020B0600070205080204" pitchFamily="34" charset="-128"/>
                <a:cs typeface="Arial" panose="020B0604020202020204" pitchFamily="34" charset="0"/>
                <a:hlinkClick r:id="rId7"/>
              </a:rPr>
              <a:t>zettabyte</a:t>
            </a:r>
            <a:r>
              <a:rPr kumimoji="0" lang="en-US" altLang="en-US" sz="1300" b="0" i="0" u="none" strike="noStrike" cap="none" normalizeH="0" baseline="0" dirty="0">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a:t>
            </a:r>
            <a:r>
              <a:rPr kumimoji="0" lang="en-US" altLang="en-US" sz="1300" b="0" i="0" u="none" strike="noStrike" cap="none" normalizeH="0" baseline="0" dirty="0">
                <a:ln>
                  <a:noFill/>
                </a:ln>
                <a:solidFill>
                  <a:srgbClr val="666666"/>
                </a:solidFill>
                <a:effectLst/>
                <a:latin typeface="Times" pitchFamily="2" charset="0"/>
                <a:ea typeface="ＭＳ Ｐゴシック" panose="020B0600070205080204" pitchFamily="34" charset="-128"/>
                <a:cs typeface="Arial" panose="020B0604020202020204" pitchFamily="34" charset="0"/>
              </a:rPr>
              <a:t> </a:t>
            </a:r>
            <a:r>
              <a:rPr kumimoji="0" lang="en-US" altLang="en-US" sz="1300" b="0" i="0" u="sng" strike="noStrike" cap="none" normalizeH="0" baseline="0" dirty="0">
                <a:ln>
                  <a:noFill/>
                </a:ln>
                <a:solidFill>
                  <a:srgbClr val="007CAD"/>
                </a:solidFill>
                <a:effectLst/>
                <a:latin typeface="Arial" panose="020B0604020202020204" pitchFamily="34" charset="0"/>
                <a:ea typeface="ＭＳ Ｐゴシック" panose="020B0600070205080204" pitchFamily="34" charset="-128"/>
                <a:cs typeface="Arial" panose="020B0604020202020204" pitchFamily="34" charset="0"/>
                <a:hlinkClick r:id="rId8"/>
              </a:rPr>
              <a:t>yottabyte</a:t>
            </a:r>
            <a:r>
              <a:rPr kumimoji="0" lang="en-US" altLang="en-US" sz="1300" b="0" i="0" u="none" strike="noStrike" cap="none" normalizeH="0" baseline="0" dirty="0">
                <a:ln>
                  <a:noFill/>
                </a:ln>
                <a:solidFill>
                  <a:srgbClr val="666666"/>
                </a:solidFill>
                <a:effectLst/>
                <a:latin typeface="Times" pitchFamily="2" charset="0"/>
                <a:ea typeface="ＭＳ Ｐゴシック" panose="020B0600070205080204" pitchFamily="34" charset="-128"/>
                <a:cs typeface="Arial" panose="020B0604020202020204" pitchFamily="34" charset="0"/>
              </a:rPr>
              <a:t> </a:t>
            </a:r>
            <a:r>
              <a:rPr kumimoji="0" lang="en-US" altLang="en-US" sz="1300" b="0" i="0" u="none" strike="noStrike" cap="none" normalizeH="0" baseline="0" dirty="0">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and</a:t>
            </a:r>
            <a:r>
              <a:rPr kumimoji="0" lang="en-US" altLang="en-US" sz="1300" b="0" i="0" u="none" strike="noStrike" cap="none" normalizeH="0" baseline="0" dirty="0">
                <a:ln>
                  <a:noFill/>
                </a:ln>
                <a:solidFill>
                  <a:srgbClr val="666666"/>
                </a:solidFill>
                <a:effectLst/>
                <a:latin typeface="Times" pitchFamily="2" charset="0"/>
                <a:ea typeface="ＭＳ Ｐゴシック" panose="020B0600070205080204" pitchFamily="34" charset="-128"/>
                <a:cs typeface="Arial" panose="020B0604020202020204" pitchFamily="34" charset="0"/>
              </a:rPr>
              <a:t> </a:t>
            </a:r>
            <a:r>
              <a:rPr kumimoji="0" lang="en-US" altLang="en-US" sz="1300" b="0" i="0" u="sng" strike="noStrike" cap="none" normalizeH="0" baseline="0" dirty="0">
                <a:ln>
                  <a:noFill/>
                </a:ln>
                <a:solidFill>
                  <a:srgbClr val="007CAD"/>
                </a:solidFill>
                <a:effectLst/>
                <a:latin typeface="Arial" panose="020B0604020202020204" pitchFamily="34" charset="0"/>
                <a:ea typeface="ＭＳ Ｐゴシック" panose="020B0600070205080204" pitchFamily="34" charset="-128"/>
                <a:cs typeface="Arial" panose="020B0604020202020204" pitchFamily="34" charset="0"/>
                <a:hlinkClick r:id="rId9"/>
              </a:rPr>
              <a:t>brontobyte</a:t>
            </a:r>
            <a:r>
              <a:rPr kumimoji="0" lang="en-US" altLang="en-US" sz="1300" b="0" i="0" u="none" strike="noStrike" cap="none" normalizeH="0" baseline="0" dirty="0">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 A </a:t>
            </a:r>
            <a:r>
              <a:rPr kumimoji="0" lang="en-US" altLang="en-US" sz="1300" b="0" i="0" u="none" strike="noStrike" cap="none" normalizeH="0" baseline="0" dirty="0" err="1">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geopbyte</a:t>
            </a:r>
            <a:r>
              <a:rPr kumimoji="0" lang="en-US" altLang="en-US" sz="1300" b="0" i="0" u="none" strike="noStrike" cap="none" normalizeH="0" baseline="0" dirty="0">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 is also larger than a terabyte and refers to 10</a:t>
            </a:r>
            <a:r>
              <a:rPr kumimoji="0" lang="en-US" altLang="en-US" sz="900" b="0" i="0" u="none" strike="noStrike" cap="none" normalizeH="0" baseline="30000" dirty="0">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30</a:t>
            </a:r>
            <a:r>
              <a:rPr kumimoji="0" lang="en-US" altLang="en-US" sz="1300" b="0" i="0" u="none" strike="noStrike" cap="none" normalizeH="0" baseline="0" dirty="0">
                <a:ln>
                  <a:noFill/>
                </a:ln>
                <a:solidFill>
                  <a:srgbClr val="666666"/>
                </a:solidFill>
                <a:effectLst/>
                <a:latin typeface="Times" pitchFamily="2" charset="0"/>
                <a:ea typeface="ＭＳ Ｐゴシック" panose="020B0600070205080204" pitchFamily="34" charset="-128"/>
                <a:cs typeface="Arial" panose="020B0604020202020204" pitchFamily="34" charset="0"/>
              </a:rPr>
              <a:t> </a:t>
            </a:r>
            <a:r>
              <a:rPr kumimoji="0" lang="en-US" altLang="en-US" sz="1300" b="0" i="0" u="none" strike="noStrike" cap="none" normalizeH="0" baseline="0" dirty="0">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bytes, or 1,000 brontobytes.</a:t>
            </a:r>
            <a:endParaRPr kumimoji="0" lang="en-US" altLang="en-US" sz="1100" b="0" i="0" u="none" strike="noStrike" cap="none" normalizeH="0" baseline="0" dirty="0">
              <a:ln>
                <a:noFill/>
              </a:ln>
              <a:solidFill>
                <a:srgbClr val="323232"/>
              </a:solidFill>
              <a:effectLst/>
              <a:latin typeface="Arial" panose="020B0604020202020204" pitchFamily="34" charset="0"/>
              <a:ea typeface="ＭＳ Ｐゴシック" panose="020B0600070205080204" pitchFamily="34" charset="-128"/>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Additional units of measurement become necessary as the</a:t>
            </a:r>
            <a:r>
              <a:rPr kumimoji="0" lang="en-US" altLang="en-US" sz="1300" b="0" i="0" u="none" strike="noStrike" cap="none" normalizeH="0" baseline="0" dirty="0">
                <a:ln>
                  <a:noFill/>
                </a:ln>
                <a:solidFill>
                  <a:srgbClr val="666666"/>
                </a:solidFill>
                <a:effectLst/>
                <a:latin typeface="Times" pitchFamily="2" charset="0"/>
                <a:ea typeface="ＭＳ Ｐゴシック" panose="020B0600070205080204" pitchFamily="34" charset="-128"/>
                <a:cs typeface="Arial" panose="020B0604020202020204" pitchFamily="34" charset="0"/>
              </a:rPr>
              <a:t> </a:t>
            </a:r>
            <a:r>
              <a:rPr kumimoji="0" lang="en-US" altLang="en-US" sz="1300" b="0" i="0" u="sng" strike="noStrike" cap="none" normalizeH="0" baseline="0" dirty="0">
                <a:ln>
                  <a:noFill/>
                </a:ln>
                <a:solidFill>
                  <a:srgbClr val="007CAD"/>
                </a:solidFill>
                <a:effectLst/>
                <a:latin typeface="Arial" panose="020B0604020202020204" pitchFamily="34" charset="0"/>
                <a:ea typeface="ＭＳ Ｐゴシック" panose="020B0600070205080204" pitchFamily="34" charset="-128"/>
                <a:cs typeface="Arial" panose="020B0604020202020204" pitchFamily="34" charset="0"/>
                <a:hlinkClick r:id="rId10"/>
              </a:rPr>
              <a:t>amount of data in the world increases</a:t>
            </a:r>
            <a:r>
              <a:rPr kumimoji="0" lang="en-US" altLang="en-US" sz="1300" b="0" i="0" u="none" strike="noStrike" cap="none" normalizeH="0" baseline="0" dirty="0">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 And </a:t>
            </a:r>
            <a:r>
              <a:rPr kumimoji="0" lang="en-US" altLang="en-US" sz="1300" b="0" i="0" u="none" strike="noStrike" cap="none" normalizeH="0" baseline="0" dirty="0" err="1">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it'sdown</a:t>
            </a:r>
            <a:r>
              <a:rPr kumimoji="0" lang="en-US" altLang="en-US" sz="1300" b="0" i="0" u="none" strike="noStrike" cap="none" normalizeH="0" baseline="0" dirty="0">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 any time soon. Actual drive capacity may not currently go beyond the terabyte scale, but this will undoubtedly change as storage media technology evolves.</a:t>
            </a:r>
            <a:endParaRPr kumimoji="0" lang="en-US" altLang="en-US" sz="1100" b="0" i="0" u="none" strike="noStrike" cap="none" normalizeH="0" baseline="0" dirty="0">
              <a:ln>
                <a:noFill/>
              </a:ln>
              <a:solidFill>
                <a:srgbClr val="323232"/>
              </a:solidFill>
              <a:effectLst/>
              <a:latin typeface="Arial" panose="020B0604020202020204" pitchFamily="34" charset="0"/>
              <a:ea typeface="ＭＳ Ｐゴシック" panose="020B0600070205080204" pitchFamily="34" charset="-128"/>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666666"/>
                </a:solidFill>
                <a:effectLst/>
                <a:latin typeface="Arial" panose="020B0604020202020204" pitchFamily="34" charset="0"/>
                <a:ea typeface="ＭＳ Ｐゴシック" panose="020B0600070205080204" pitchFamily="34" charset="-128"/>
                <a:cs typeface="Arial" panose="020B0604020202020204" pitchFamily="34" charset="0"/>
              </a:rPr>
              <a:t>To further explore TB vs. GB and how other units compare, refer to the below chart.</a:t>
            </a:r>
            <a:endParaRPr kumimoji="0" lang="en-US" altLang="en-US" sz="1100" b="0" i="0" u="none" strike="noStrike" cap="none" normalizeH="0" baseline="0" dirty="0">
              <a:ln>
                <a:noFill/>
              </a:ln>
              <a:solidFill>
                <a:srgbClr val="323232"/>
              </a:solidFill>
              <a:effectLst/>
              <a:latin typeface="Arial" panose="020B0604020202020204" pitchFamily="34" charset="0"/>
              <a:ea typeface="ＭＳ Ｐゴシック" panose="020B0600070205080204" pitchFamily="34" charset="-128"/>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323232"/>
                </a:solidFill>
                <a:effectLst/>
                <a:latin typeface="Arial" panose="020B0604020202020204" pitchFamily="34" charset="0"/>
                <a:ea typeface="ＭＳ Ｐゴシック" panose="020B0600070205080204" pitchFamily="34" charset="-128"/>
                <a:cs typeface="Arial" panose="020B0604020202020204" pitchFamily="34" charset="0"/>
              </a:rPr>
              <a:t>  </a:t>
            </a:r>
            <a:r>
              <a:rPr kumimoji="0" lang="en-US" altLang="en-US" sz="29900" b="0" i="0" u="none" strike="noStrike" cap="none" normalizeH="0" baseline="0" dirty="0">
                <a:ln>
                  <a:noFill/>
                </a:ln>
                <a:solidFill>
                  <a:srgbClr val="323232"/>
                </a:solidFill>
                <a:effectLst/>
                <a:latin typeface="Times" pitchFamily="2" charset="0"/>
                <a:ea typeface="ＭＳ Ｐゴシック" panose="020B0600070205080204" pitchFamily="34" charset="-128"/>
                <a:cs typeface="Arial" panose="020B0604020202020204" pitchFamily="34" charset="0"/>
              </a:rPr>
              <a:t>       </a:t>
            </a:r>
            <a:endParaRPr kumimoji="0" lang="en-US" altLang="en-US" sz="1100" b="0" i="0" u="none" strike="noStrike" cap="none" normalizeH="0" baseline="0" dirty="0">
              <a:ln>
                <a:noFill/>
              </a:ln>
              <a:solidFill>
                <a:srgbClr val="323232"/>
              </a:solidFill>
              <a:effectLst/>
              <a:latin typeface="Arial" panose="020B0604020202020204" pitchFamily="34" charset="0"/>
              <a:ea typeface="ＭＳ Ｐゴシック" panose="020B0600070205080204" pitchFamily="34" charset="-128"/>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Times" pitchFamily="2" charset="0"/>
              <a:ea typeface="ＭＳ Ｐゴシック" panose="020B0600070205080204" pitchFamily="34" charset="-128"/>
            </a:endParaRPr>
          </a:p>
        </p:txBody>
      </p:sp>
      <p:sp>
        <p:nvSpPr>
          <p:cNvPr id="4" name="AutoShape 3" descr="storage media units chart">
            <a:extLst>
              <a:ext uri="{FF2B5EF4-FFF2-40B4-BE49-F238E27FC236}">
                <a16:creationId xmlns:a16="http://schemas.microsoft.com/office/drawing/2014/main" id="{D44FD439-D31A-3636-D361-08EA5595B9D3}"/>
              </a:ext>
            </a:extLst>
          </p:cNvPr>
          <p:cNvSpPr>
            <a:spLocks noChangeAspect="1" noChangeArrowheads="1"/>
          </p:cNvSpPr>
          <p:nvPr/>
        </p:nvSpPr>
        <p:spPr bwMode="auto">
          <a:xfrm>
            <a:off x="76200" y="-1889125"/>
            <a:ext cx="7924800" cy="569976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5">
            <a:hlinkClick r:id="rId11"/>
            <a:extLst>
              <a:ext uri="{FF2B5EF4-FFF2-40B4-BE49-F238E27FC236}">
                <a16:creationId xmlns:a16="http://schemas.microsoft.com/office/drawing/2014/main" id="{F78779D2-013D-44D5-90A3-F2348BA060DB}"/>
              </a:ext>
            </a:extLst>
          </p:cNvPr>
          <p:cNvSpPr>
            <a:spLocks noChangeAspect="1" noChangeArrowheads="1"/>
          </p:cNvSpPr>
          <p:nvPr/>
        </p:nvSpPr>
        <p:spPr bwMode="auto">
          <a:xfrm>
            <a:off x="149225" y="-5562600"/>
            <a:ext cx="365760" cy="36576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7">
            <a:hlinkClick r:id="rId12"/>
            <a:extLst>
              <a:ext uri="{FF2B5EF4-FFF2-40B4-BE49-F238E27FC236}">
                <a16:creationId xmlns:a16="http://schemas.microsoft.com/office/drawing/2014/main" id="{ACB4C767-C0C8-82B5-F30F-1FD681985728}"/>
              </a:ext>
            </a:extLst>
          </p:cNvPr>
          <p:cNvSpPr>
            <a:spLocks noChangeAspect="1" noChangeArrowheads="1"/>
          </p:cNvSpPr>
          <p:nvPr/>
        </p:nvSpPr>
        <p:spPr bwMode="auto">
          <a:xfrm>
            <a:off x="149225" y="-2713038"/>
            <a:ext cx="365760" cy="36576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a:hlinkClick r:id="rId13"/>
            <a:extLst>
              <a:ext uri="{FF2B5EF4-FFF2-40B4-BE49-F238E27FC236}">
                <a16:creationId xmlns:a16="http://schemas.microsoft.com/office/drawing/2014/main" id="{EB74770F-F476-DD84-EF1E-2A227490D5B3}"/>
              </a:ext>
            </a:extLst>
          </p:cNvPr>
          <p:cNvSpPr>
            <a:spLocks noChangeAspect="1" noChangeArrowheads="1"/>
          </p:cNvSpPr>
          <p:nvPr/>
        </p:nvSpPr>
        <p:spPr bwMode="auto">
          <a:xfrm>
            <a:off x="149225" y="136525"/>
            <a:ext cx="365760" cy="36576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6003925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2">
            <a:extLst>
              <a:ext uri="{FF2B5EF4-FFF2-40B4-BE49-F238E27FC236}">
                <a16:creationId xmlns:a16="http://schemas.microsoft.com/office/drawing/2014/main" id="{E283A1FA-B5DE-1D56-6AFC-8EE946ADC65C}"/>
              </a:ext>
            </a:extLst>
          </p:cNvPr>
          <p:cNvSpPr>
            <a:spLocks noGrp="1"/>
          </p:cNvSpPr>
          <p:nvPr>
            <p:ph type="title"/>
          </p:nvPr>
        </p:nvSpPr>
        <p:spPr/>
        <p:txBody>
          <a:bodyPr/>
          <a:lstStyle/>
          <a:p>
            <a:pPr eaLnBrk="1" hangingPunct="1"/>
            <a:r>
              <a:rPr lang="en-US" altLang="en-US">
                <a:ea typeface="ＭＳ Ｐゴシック" panose="020B0600070205080204" pitchFamily="34" charset="-128"/>
              </a:rPr>
              <a:t>Where are serial busses used?</a:t>
            </a:r>
          </a:p>
        </p:txBody>
      </p:sp>
      <p:sp>
        <p:nvSpPr>
          <p:cNvPr id="72706" name="Rectangle 3">
            <a:extLst>
              <a:ext uri="{FF2B5EF4-FFF2-40B4-BE49-F238E27FC236}">
                <a16:creationId xmlns:a16="http://schemas.microsoft.com/office/drawing/2014/main" id="{35615DF1-406D-24FE-0F6B-CF7BBA88ABBE}"/>
              </a:ext>
            </a:extLst>
          </p:cNvPr>
          <p:cNvSpPr>
            <a:spLocks noGrp="1" noChangeArrowheads="1"/>
          </p:cNvSpPr>
          <p:nvPr>
            <p:ph idx="1"/>
          </p:nvPr>
        </p:nvSpPr>
        <p:spPr>
          <a:xfrm>
            <a:off x="533400" y="1676400"/>
            <a:ext cx="7772400" cy="4114800"/>
          </a:xfrm>
        </p:spPr>
        <p:txBody>
          <a:bodyPr rtlCol="0">
            <a:normAutofit fontScale="92500" lnSpcReduction="20000"/>
          </a:bodyPr>
          <a:lstStyle/>
          <a:p>
            <a:pPr eaLnBrk="1" fontAlgn="auto" hangingPunct="1">
              <a:lnSpc>
                <a:spcPct val="90000"/>
              </a:lnSpc>
              <a:spcAft>
                <a:spcPts val="0"/>
              </a:spcAft>
              <a:buFont typeface="Arial"/>
              <a:buChar char="•"/>
              <a:defRPr/>
            </a:pPr>
            <a:r>
              <a:rPr lang="en-US" dirty="0">
                <a:latin typeface="Arial" charset="0"/>
                <a:ea typeface="+mn-ea"/>
                <a:cs typeface="+mn-cs"/>
              </a:rPr>
              <a:t>Serial busses are primarily used to connect external devices and peripherals.  The data transfer rates of peripherals connected via serial are generally slower than those connected by parallel.</a:t>
            </a:r>
          </a:p>
          <a:p>
            <a:pPr eaLnBrk="1" fontAlgn="auto" hangingPunct="1">
              <a:lnSpc>
                <a:spcPct val="90000"/>
              </a:lnSpc>
              <a:spcAft>
                <a:spcPts val="0"/>
              </a:spcAft>
              <a:buFont typeface="Wingdings" charset="0"/>
              <a:buNone/>
              <a:defRPr/>
            </a:pPr>
            <a:endParaRPr lang="en-US" dirty="0">
              <a:latin typeface="Arial" charset="0"/>
              <a:ea typeface="+mn-ea"/>
              <a:cs typeface="+mn-cs"/>
            </a:endParaRPr>
          </a:p>
          <a:p>
            <a:pPr eaLnBrk="1" fontAlgn="auto" hangingPunct="1">
              <a:lnSpc>
                <a:spcPct val="90000"/>
              </a:lnSpc>
              <a:spcAft>
                <a:spcPts val="0"/>
              </a:spcAft>
              <a:buFont typeface="Arial"/>
              <a:buChar char="•"/>
              <a:defRPr/>
            </a:pPr>
            <a:r>
              <a:rPr lang="en-US" dirty="0">
                <a:latin typeface="Arial" charset="0"/>
                <a:ea typeface="+mn-ea"/>
                <a:cs typeface="+mn-cs"/>
              </a:rPr>
              <a:t>Serial is convenient, relatively inexpensive and getting faster all of the time.</a:t>
            </a:r>
          </a:p>
          <a:p>
            <a:pPr eaLnBrk="1" fontAlgn="auto" hangingPunct="1">
              <a:lnSpc>
                <a:spcPct val="90000"/>
              </a:lnSpc>
              <a:spcAft>
                <a:spcPts val="0"/>
              </a:spcAft>
              <a:buFont typeface="Wingdings" charset="0"/>
              <a:buNone/>
              <a:defRPr/>
            </a:pPr>
            <a:endParaRPr lang="en-US" dirty="0">
              <a:latin typeface="Arial" charset="0"/>
              <a:ea typeface="+mn-ea"/>
              <a:cs typeface="+mn-cs"/>
            </a:endParaRPr>
          </a:p>
          <a:p>
            <a:pPr eaLnBrk="1" fontAlgn="auto" hangingPunct="1">
              <a:lnSpc>
                <a:spcPct val="90000"/>
              </a:lnSpc>
              <a:spcAft>
                <a:spcPts val="0"/>
              </a:spcAft>
              <a:buFont typeface="Arial"/>
              <a:buChar char="•"/>
              <a:defRPr/>
            </a:pPr>
            <a:r>
              <a:rPr lang="en-US" dirty="0">
                <a:latin typeface="Arial" charset="0"/>
                <a:ea typeface="+mn-ea"/>
                <a:cs typeface="+mn-cs"/>
              </a:rPr>
              <a:t>The current serial standard for peripherals is called USB 2.0 and USB 3.0</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2">
            <a:extLst>
              <a:ext uri="{FF2B5EF4-FFF2-40B4-BE49-F238E27FC236}">
                <a16:creationId xmlns:a16="http://schemas.microsoft.com/office/drawing/2014/main" id="{CCA0DFC4-17A2-7D44-FA4F-C7BCA3F29560}"/>
              </a:ext>
            </a:extLst>
          </p:cNvPr>
          <p:cNvSpPr>
            <a:spLocks noGrp="1"/>
          </p:cNvSpPr>
          <p:nvPr>
            <p:ph type="title"/>
          </p:nvPr>
        </p:nvSpPr>
        <p:spPr/>
        <p:txBody>
          <a:bodyPr/>
          <a:lstStyle/>
          <a:p>
            <a:pPr eaLnBrk="1" hangingPunct="1"/>
            <a:r>
              <a:rPr lang="en-US" altLang="en-US">
                <a:ea typeface="ＭＳ Ｐゴシック" panose="020B0600070205080204" pitchFamily="34" charset="-128"/>
              </a:rPr>
              <a:t>USB 2.0</a:t>
            </a:r>
          </a:p>
        </p:txBody>
      </p:sp>
      <p:sp>
        <p:nvSpPr>
          <p:cNvPr id="74754" name="Rectangle 3">
            <a:extLst>
              <a:ext uri="{FF2B5EF4-FFF2-40B4-BE49-F238E27FC236}">
                <a16:creationId xmlns:a16="http://schemas.microsoft.com/office/drawing/2014/main" id="{92CD0A6E-0523-8688-728D-291D5E4DFABB}"/>
              </a:ext>
            </a:extLst>
          </p:cNvPr>
          <p:cNvSpPr>
            <a:spLocks noGrp="1" noChangeArrowheads="1"/>
          </p:cNvSpPr>
          <p:nvPr>
            <p:ph idx="1"/>
          </p:nvPr>
        </p:nvSpPr>
        <p:spPr/>
        <p:txBody>
          <a:bodyPr rtlCol="0">
            <a:normAutofit fontScale="77500" lnSpcReduction="20000"/>
          </a:bodyPr>
          <a:lstStyle/>
          <a:p>
            <a:pPr eaLnBrk="1" fontAlgn="auto" hangingPunct="1">
              <a:spcAft>
                <a:spcPts val="0"/>
              </a:spcAft>
              <a:buFont typeface="Arial"/>
              <a:buChar char="•"/>
              <a:defRPr/>
            </a:pPr>
            <a:r>
              <a:rPr lang="en-US">
                <a:latin typeface="Arial" charset="0"/>
                <a:ea typeface="+mn-ea"/>
                <a:cs typeface="+mn-cs"/>
              </a:rPr>
              <a:t>Max transfer speed of 400Mbps (Megabits per second), 40 times faster than the predecessor USB 1.1</a:t>
            </a:r>
          </a:p>
          <a:p>
            <a:pPr eaLnBrk="1" fontAlgn="auto" hangingPunct="1">
              <a:spcAft>
                <a:spcPts val="0"/>
              </a:spcAft>
              <a:buFont typeface="Wingdings" charset="0"/>
              <a:buNone/>
              <a:defRPr/>
            </a:pPr>
            <a:endParaRPr lang="en-US">
              <a:latin typeface="Arial" charset="0"/>
              <a:ea typeface="+mn-ea"/>
              <a:cs typeface="+mn-cs"/>
            </a:endParaRPr>
          </a:p>
          <a:p>
            <a:pPr eaLnBrk="1" fontAlgn="auto" hangingPunct="1">
              <a:spcAft>
                <a:spcPts val="0"/>
              </a:spcAft>
              <a:buFont typeface="Arial"/>
              <a:buChar char="•"/>
              <a:defRPr/>
            </a:pPr>
            <a:r>
              <a:rPr lang="en-US">
                <a:latin typeface="Arial" charset="0"/>
                <a:ea typeface="+mn-ea"/>
                <a:cs typeface="+mn-cs"/>
              </a:rPr>
              <a:t>Supports up to 127 devices connected to the same controller chip!</a:t>
            </a:r>
          </a:p>
          <a:p>
            <a:pPr eaLnBrk="1" fontAlgn="auto" hangingPunct="1">
              <a:spcAft>
                <a:spcPts val="0"/>
              </a:spcAft>
              <a:buFont typeface="Wingdings" charset="0"/>
              <a:buNone/>
              <a:defRPr/>
            </a:pPr>
            <a:endParaRPr lang="en-US">
              <a:latin typeface="Arial" charset="0"/>
              <a:ea typeface="+mn-ea"/>
              <a:cs typeface="+mn-cs"/>
            </a:endParaRPr>
          </a:p>
          <a:p>
            <a:pPr eaLnBrk="1" fontAlgn="auto" hangingPunct="1">
              <a:spcAft>
                <a:spcPts val="0"/>
              </a:spcAft>
              <a:buFont typeface="Arial"/>
              <a:buChar char="•"/>
              <a:defRPr/>
            </a:pPr>
            <a:r>
              <a:rPr lang="en-US">
                <a:latin typeface="Arial" charset="0"/>
                <a:ea typeface="+mn-ea"/>
                <a:cs typeface="+mn-cs"/>
              </a:rPr>
              <a:t>A USB cable can be 5 meters long without causing any performance problems</a:t>
            </a:r>
          </a:p>
          <a:p>
            <a:pPr eaLnBrk="1" fontAlgn="auto" hangingPunct="1">
              <a:spcAft>
                <a:spcPts val="0"/>
              </a:spcAft>
              <a:buFont typeface="Wingdings" charset="0"/>
              <a:buNone/>
              <a:defRPr/>
            </a:pPr>
            <a:endParaRPr lang="en-US">
              <a:latin typeface="Arial" charset="0"/>
              <a:ea typeface="+mn-ea"/>
              <a:cs typeface="+mn-cs"/>
            </a:endParaRPr>
          </a:p>
          <a:p>
            <a:pPr eaLnBrk="1" fontAlgn="auto" hangingPunct="1">
              <a:spcAft>
                <a:spcPts val="0"/>
              </a:spcAft>
              <a:buFont typeface="Arial"/>
              <a:buChar char="•"/>
              <a:defRPr/>
            </a:pPr>
            <a:r>
              <a:rPr lang="en-US">
                <a:latin typeface="Arial" charset="0"/>
                <a:ea typeface="+mn-ea"/>
                <a:cs typeface="+mn-cs"/>
              </a:rPr>
              <a:t>USB has become the ubiquitous serial connection standard for practically every external PC peripheral</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2">
            <a:extLst>
              <a:ext uri="{FF2B5EF4-FFF2-40B4-BE49-F238E27FC236}">
                <a16:creationId xmlns:a16="http://schemas.microsoft.com/office/drawing/2014/main" id="{41ED3CAF-FFE0-5C19-D782-5828E77A0864}"/>
              </a:ext>
            </a:extLst>
          </p:cNvPr>
          <p:cNvSpPr>
            <a:spLocks noGrp="1"/>
          </p:cNvSpPr>
          <p:nvPr>
            <p:ph type="title"/>
          </p:nvPr>
        </p:nvSpPr>
        <p:spPr/>
        <p:txBody>
          <a:bodyPr/>
          <a:lstStyle/>
          <a:p>
            <a:pPr eaLnBrk="1" hangingPunct="1"/>
            <a:r>
              <a:rPr lang="en-US" altLang="en-US">
                <a:ea typeface="ＭＳ Ｐゴシック" panose="020B0600070205080204" pitchFamily="34" charset="-128"/>
              </a:rPr>
              <a:t>USB 3.0!</a:t>
            </a:r>
          </a:p>
        </p:txBody>
      </p:sp>
      <p:sp>
        <p:nvSpPr>
          <p:cNvPr id="69634" name="Rectangle 3">
            <a:extLst>
              <a:ext uri="{FF2B5EF4-FFF2-40B4-BE49-F238E27FC236}">
                <a16:creationId xmlns:a16="http://schemas.microsoft.com/office/drawing/2014/main" id="{3EC09F83-7A32-418B-6EE7-4DE87032B950}"/>
              </a:ext>
            </a:extLst>
          </p:cNvPr>
          <p:cNvSpPr>
            <a:spLocks noGrp="1"/>
          </p:cNvSpPr>
          <p:nvPr>
            <p:ph idx="1"/>
          </p:nvPr>
        </p:nvSpPr>
        <p:spPr/>
        <p:txBody>
          <a:bodyPr/>
          <a:lstStyle/>
          <a:p>
            <a:pPr eaLnBrk="1" hangingPunct="1"/>
            <a:r>
              <a:rPr lang="en-US" altLang="en-US" sz="2800" b="1">
                <a:latin typeface="Arial" panose="020B0604020202020204" pitchFamily="34" charset="0"/>
                <a:ea typeface="ＭＳ Ｐゴシック" panose="020B0600070205080204" pitchFamily="34" charset="-128"/>
              </a:rPr>
              <a:t>Standard introduced in 2008</a:t>
            </a:r>
          </a:p>
          <a:p>
            <a:pPr eaLnBrk="1" hangingPunct="1"/>
            <a:endParaRPr lang="en-US" altLang="en-US" sz="2800" b="1">
              <a:latin typeface="Arial" panose="020B0604020202020204" pitchFamily="34" charset="0"/>
              <a:ea typeface="ＭＳ Ｐゴシック" panose="020B0600070205080204" pitchFamily="34" charset="-128"/>
            </a:endParaRPr>
          </a:p>
          <a:p>
            <a:pPr eaLnBrk="1" hangingPunct="1"/>
            <a:r>
              <a:rPr lang="en-US" altLang="en-US" sz="2800" b="1">
                <a:latin typeface="Arial" panose="020B0604020202020204" pitchFamily="34" charset="0"/>
                <a:ea typeface="ＭＳ Ｐゴシック" panose="020B0600070205080204" pitchFamily="34" charset="-128"/>
              </a:rPr>
              <a:t>Up to 5 Gigabits per second!</a:t>
            </a:r>
          </a:p>
          <a:p>
            <a:pPr eaLnBrk="1" hangingPunct="1"/>
            <a:endParaRPr lang="en-US" altLang="en-US" sz="2800" b="1">
              <a:latin typeface="Arial" panose="020B0604020202020204" pitchFamily="34" charset="0"/>
              <a:ea typeface="ＭＳ Ｐゴシック" panose="020B0600070205080204" pitchFamily="34" charset="-128"/>
            </a:endParaRPr>
          </a:p>
          <a:p>
            <a:pPr eaLnBrk="1" hangingPunct="1"/>
            <a:r>
              <a:rPr lang="en-US" altLang="en-US" sz="2800" b="1">
                <a:latin typeface="Arial" panose="020B0604020202020204" pitchFamily="34" charset="0"/>
                <a:ea typeface="ＭＳ Ｐゴシック" panose="020B0600070205080204" pitchFamily="34" charset="-128"/>
              </a:rPr>
              <a:t>10 times faster than USB 2.0</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Title 1">
            <a:extLst>
              <a:ext uri="{FF2B5EF4-FFF2-40B4-BE49-F238E27FC236}">
                <a16:creationId xmlns:a16="http://schemas.microsoft.com/office/drawing/2014/main" id="{CD157F8E-631A-4A5C-EBF8-B1229FDB13C9}"/>
              </a:ext>
            </a:extLst>
          </p:cNvPr>
          <p:cNvSpPr>
            <a:spLocks noGrp="1"/>
          </p:cNvSpPr>
          <p:nvPr>
            <p:ph type="title"/>
          </p:nvPr>
        </p:nvSpPr>
        <p:spPr/>
        <p:txBody>
          <a:bodyPr/>
          <a:lstStyle/>
          <a:p>
            <a:r>
              <a:rPr lang="en-US" altLang="en-US">
                <a:ea typeface="ＭＳ Ｐゴシック" panose="020B0600070205080204" pitchFamily="34" charset="-128"/>
              </a:rPr>
              <a:t>USB 4.0</a:t>
            </a:r>
          </a:p>
        </p:txBody>
      </p:sp>
      <p:sp>
        <p:nvSpPr>
          <p:cNvPr id="3" name="Content Placeholder 2">
            <a:extLst>
              <a:ext uri="{FF2B5EF4-FFF2-40B4-BE49-F238E27FC236}">
                <a16:creationId xmlns:a16="http://schemas.microsoft.com/office/drawing/2014/main" id="{36CE4F74-320A-2412-41AE-950D225C2EFB}"/>
              </a:ext>
            </a:extLst>
          </p:cNvPr>
          <p:cNvSpPr>
            <a:spLocks noGrp="1"/>
          </p:cNvSpPr>
          <p:nvPr>
            <p:ph idx="1"/>
          </p:nvPr>
        </p:nvSpPr>
        <p:spPr/>
        <p:txBody>
          <a:bodyPr/>
          <a:lstStyle/>
          <a:p>
            <a:pPr>
              <a:defRPr/>
            </a:pPr>
            <a:endParaRPr lang="en-US" dirty="0"/>
          </a:p>
          <a:p>
            <a:pPr>
              <a:defRPr/>
            </a:pPr>
            <a:r>
              <a:rPr lang="en-US" dirty="0"/>
              <a:t>Introduced at the end of 2020</a:t>
            </a:r>
          </a:p>
          <a:p>
            <a:pPr>
              <a:defRPr/>
            </a:pPr>
            <a:endParaRPr lang="en-US" dirty="0"/>
          </a:p>
          <a:p>
            <a:pPr marL="0" indent="0">
              <a:buFont typeface="Arial" panose="020B0604020202020204" pitchFamily="34" charset="0"/>
              <a:buNone/>
              <a:defRPr/>
            </a:pPr>
            <a:r>
              <a:rPr lang="en-US" dirty="0"/>
              <a:t>        Up to 40GBps!</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Title 1">
            <a:extLst>
              <a:ext uri="{FF2B5EF4-FFF2-40B4-BE49-F238E27FC236}">
                <a16:creationId xmlns:a16="http://schemas.microsoft.com/office/drawing/2014/main" id="{D5C30F23-02FA-2805-1523-429DCB3306E2}"/>
              </a:ext>
            </a:extLst>
          </p:cNvPr>
          <p:cNvSpPr>
            <a:spLocks noGrp="1"/>
          </p:cNvSpPr>
          <p:nvPr>
            <p:ph type="title"/>
          </p:nvPr>
        </p:nvSpPr>
        <p:spPr>
          <a:xfrm>
            <a:off x="374650" y="0"/>
            <a:ext cx="8229600" cy="1143000"/>
          </a:xfrm>
        </p:spPr>
        <p:txBody>
          <a:bodyPr/>
          <a:lstStyle/>
          <a:p>
            <a:pPr eaLnBrk="1" hangingPunct="1"/>
            <a:r>
              <a:rPr lang="en-US" altLang="en-US">
                <a:ea typeface="ＭＳ Ｐゴシック" panose="020B0600070205080204" pitchFamily="34" charset="-128"/>
              </a:rPr>
              <a:t>Apple’s Thunderbolt</a:t>
            </a:r>
          </a:p>
        </p:txBody>
      </p:sp>
      <p:sp>
        <p:nvSpPr>
          <p:cNvPr id="71682" name="Content Placeholder 2">
            <a:extLst>
              <a:ext uri="{FF2B5EF4-FFF2-40B4-BE49-F238E27FC236}">
                <a16:creationId xmlns:a16="http://schemas.microsoft.com/office/drawing/2014/main" id="{58C80632-FF6F-D86E-5596-F43A7FAF066B}"/>
              </a:ext>
            </a:extLst>
          </p:cNvPr>
          <p:cNvSpPr>
            <a:spLocks noGrp="1"/>
          </p:cNvSpPr>
          <p:nvPr>
            <p:ph idx="1"/>
          </p:nvPr>
        </p:nvSpPr>
        <p:spPr>
          <a:xfrm>
            <a:off x="457200" y="1295400"/>
            <a:ext cx="8229600" cy="5562600"/>
          </a:xfrm>
        </p:spPr>
        <p:txBody>
          <a:bodyPr/>
          <a:lstStyle/>
          <a:p>
            <a:pPr eaLnBrk="1" hangingPunct="1"/>
            <a:r>
              <a:rPr lang="en-US" altLang="en-US">
                <a:ea typeface="ＭＳ Ｐゴシック" panose="020B0600070205080204" pitchFamily="34" charset="-128"/>
              </a:rPr>
              <a:t>“The most advanced I/O EVER!”  per Apple</a:t>
            </a:r>
          </a:p>
          <a:p>
            <a:pPr eaLnBrk="1" hangingPunct="1"/>
            <a:r>
              <a:rPr lang="en-US" altLang="en-US">
                <a:ea typeface="ＭＳ Ｐゴシック" panose="020B0600070205080204" pitchFamily="34" charset="-128"/>
              </a:rPr>
              <a:t>Supports high resolution video and high performance data transfers through a SINGLE compact port</a:t>
            </a:r>
          </a:p>
          <a:p>
            <a:pPr eaLnBrk="1" hangingPunct="1"/>
            <a:endParaRPr lang="en-US" altLang="en-US">
              <a:ea typeface="ＭＳ Ｐゴシック" panose="020B0600070205080204" pitchFamily="34" charset="-128"/>
            </a:endParaRPr>
          </a:p>
          <a:p>
            <a:pPr eaLnBrk="1" hangingPunct="1"/>
            <a:r>
              <a:rPr lang="en-US" altLang="en-US">
                <a:ea typeface="ＭＳ Ｐゴシック" panose="020B0600070205080204" pitchFamily="34" charset="-128"/>
              </a:rPr>
              <a:t>Up to 20 Gb/sec transfer speed!</a:t>
            </a:r>
          </a:p>
          <a:p>
            <a:pPr eaLnBrk="1" hangingPunct="1"/>
            <a:r>
              <a:rPr lang="en-US" altLang="en-US">
                <a:ea typeface="ＭＳ Ｐゴシック" panose="020B0600070205080204" pitchFamily="34" charset="-128"/>
              </a:rPr>
              <a:t>40 times faster that USB 2 and 4 time faster than USB 3.   Compatible with USB 4.0</a:t>
            </a:r>
          </a:p>
        </p:txBody>
      </p:sp>
      <p:pic>
        <p:nvPicPr>
          <p:cNvPr id="71683" name="Picture 4">
            <a:extLst>
              <a:ext uri="{FF2B5EF4-FFF2-40B4-BE49-F238E27FC236}">
                <a16:creationId xmlns:a16="http://schemas.microsoft.com/office/drawing/2014/main" id="{E4545EB4-394A-679B-F5B3-DC91C02CF7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5867400"/>
            <a:ext cx="75438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2">
            <a:extLst>
              <a:ext uri="{FF2B5EF4-FFF2-40B4-BE49-F238E27FC236}">
                <a16:creationId xmlns:a16="http://schemas.microsoft.com/office/drawing/2014/main" id="{554FDCE7-70E4-A5B5-9C6B-DE4265256376}"/>
              </a:ext>
            </a:extLst>
          </p:cNvPr>
          <p:cNvSpPr>
            <a:spLocks noGrp="1"/>
          </p:cNvSpPr>
          <p:nvPr>
            <p:ph type="title"/>
          </p:nvPr>
        </p:nvSpPr>
        <p:spPr/>
        <p:txBody>
          <a:bodyPr/>
          <a:lstStyle/>
          <a:p>
            <a:pPr eaLnBrk="1" hangingPunct="1"/>
            <a:r>
              <a:rPr lang="en-US" altLang="en-US">
                <a:ea typeface="ＭＳ Ｐゴシック" panose="020B0600070205080204" pitchFamily="34" charset="-128"/>
              </a:rPr>
              <a:t>Clocking Data on the Bus</a:t>
            </a:r>
          </a:p>
        </p:txBody>
      </p:sp>
      <p:sp>
        <p:nvSpPr>
          <p:cNvPr id="72706" name="Rectangle 3">
            <a:extLst>
              <a:ext uri="{FF2B5EF4-FFF2-40B4-BE49-F238E27FC236}">
                <a16:creationId xmlns:a16="http://schemas.microsoft.com/office/drawing/2014/main" id="{0480CAE6-3A71-269B-159C-064E5A21C771}"/>
              </a:ext>
            </a:extLst>
          </p:cNvPr>
          <p:cNvSpPr>
            <a:spLocks noGrp="1"/>
          </p:cNvSpPr>
          <p:nvPr>
            <p:ph idx="1"/>
          </p:nvPr>
        </p:nvSpPr>
        <p:spPr>
          <a:xfrm>
            <a:off x="533400" y="1447800"/>
            <a:ext cx="7772400" cy="4114800"/>
          </a:xfrm>
        </p:spPr>
        <p:txBody>
          <a:bodyPr/>
          <a:lstStyle/>
          <a:p>
            <a:pPr eaLnBrk="1" hangingPunct="1"/>
            <a:r>
              <a:rPr lang="en-US" altLang="en-US" sz="2800">
                <a:latin typeface="Arial" panose="020B0604020202020204" pitchFamily="34" charset="0"/>
                <a:ea typeface="ＭＳ Ｐゴシック" panose="020B0600070205080204" pitchFamily="34" charset="-128"/>
              </a:rPr>
              <a:t>Both serial and parallel busses transfer data using a </a:t>
            </a:r>
            <a:r>
              <a:rPr lang="en-US" altLang="en-US" sz="2800">
                <a:solidFill>
                  <a:srgbClr val="FF0000"/>
                </a:solidFill>
                <a:latin typeface="Arial" panose="020B0604020202020204" pitchFamily="34" charset="0"/>
                <a:ea typeface="ＭＳ Ｐゴシック" panose="020B0600070205080204" pitchFamily="34" charset="-128"/>
              </a:rPr>
              <a:t>clock signal </a:t>
            </a:r>
            <a:r>
              <a:rPr lang="en-US" altLang="en-US" sz="2800">
                <a:latin typeface="Arial" panose="020B0604020202020204" pitchFamily="34" charset="0"/>
                <a:ea typeface="ＭＳ Ｐゴシック" panose="020B0600070205080204" pitchFamily="34" charset="-128"/>
              </a:rPr>
              <a:t>that ensures that data is sent and received at certain times based on the clock speed.  </a:t>
            </a:r>
          </a:p>
          <a:p>
            <a:pPr eaLnBrk="1" hangingPunct="1">
              <a:buFont typeface="Wingdings" pitchFamily="2" charset="2"/>
              <a:buNone/>
            </a:pPr>
            <a:endParaRPr lang="en-US" altLang="en-US" sz="2800">
              <a:latin typeface="Arial" panose="020B0604020202020204" pitchFamily="34" charset="0"/>
              <a:ea typeface="ＭＳ Ｐゴシック" panose="020B0600070205080204" pitchFamily="34" charset="-128"/>
            </a:endParaRPr>
          </a:p>
          <a:p>
            <a:pPr eaLnBrk="1" hangingPunct="1"/>
            <a:r>
              <a:rPr lang="en-US" altLang="en-US" sz="2800">
                <a:latin typeface="Arial" panose="020B0604020202020204" pitchFamily="34" charset="0"/>
                <a:ea typeface="ＭＳ Ｐゴシック" panose="020B0600070205080204" pitchFamily="34" charset="-128"/>
              </a:rPr>
              <a:t>Without the clock, data transfers would be less reliable given the variation in cable length and other environmental factors</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Title 1">
            <a:extLst>
              <a:ext uri="{FF2B5EF4-FFF2-40B4-BE49-F238E27FC236}">
                <a16:creationId xmlns:a16="http://schemas.microsoft.com/office/drawing/2014/main" id="{D1066EA0-EFDE-B19B-BD81-4B15FF550F6E}"/>
              </a:ext>
            </a:extLst>
          </p:cNvPr>
          <p:cNvSpPr>
            <a:spLocks noGrp="1"/>
          </p:cNvSpPr>
          <p:nvPr>
            <p:ph type="title"/>
          </p:nvPr>
        </p:nvSpPr>
        <p:spPr/>
        <p:txBody>
          <a:bodyPr/>
          <a:lstStyle/>
          <a:p>
            <a:pPr eaLnBrk="1" hangingPunct="1"/>
            <a:r>
              <a:rPr lang="en-US" altLang="en-US">
                <a:ea typeface="ＭＳ Ｐゴシック" panose="020B0600070205080204" pitchFamily="34" charset="-128"/>
              </a:rPr>
              <a:t>Clocking Data</a:t>
            </a:r>
          </a:p>
        </p:txBody>
      </p:sp>
      <p:sp>
        <p:nvSpPr>
          <p:cNvPr id="74754" name="Content Placeholder 4">
            <a:extLst>
              <a:ext uri="{FF2B5EF4-FFF2-40B4-BE49-F238E27FC236}">
                <a16:creationId xmlns:a16="http://schemas.microsoft.com/office/drawing/2014/main" id="{0ADADD40-2CD8-C408-7319-4067EFE92571}"/>
              </a:ext>
            </a:extLst>
          </p:cNvPr>
          <p:cNvSpPr>
            <a:spLocks noGrp="1"/>
          </p:cNvSpPr>
          <p:nvPr>
            <p:ph idx="1"/>
          </p:nvPr>
        </p:nvSpPr>
        <p:spPr/>
        <p:txBody>
          <a:bodyPr/>
          <a:lstStyle/>
          <a:p>
            <a:pPr eaLnBrk="1" hangingPunct="1"/>
            <a:endParaRPr lang="en-US" altLang="en-US">
              <a:ea typeface="ＭＳ Ｐゴシック" panose="020B0600070205080204" pitchFamily="34" charset="-128"/>
            </a:endParaRPr>
          </a:p>
        </p:txBody>
      </p:sp>
      <p:graphicFrame>
        <p:nvGraphicFramePr>
          <p:cNvPr id="74755" name="Object 5">
            <a:extLst>
              <a:ext uri="{FF2B5EF4-FFF2-40B4-BE49-F238E27FC236}">
                <a16:creationId xmlns:a16="http://schemas.microsoft.com/office/drawing/2014/main" id="{EAA896EF-3D63-E553-4C54-CEF534A2D38D}"/>
              </a:ext>
            </a:extLst>
          </p:cNvPr>
          <p:cNvGraphicFramePr>
            <a:graphicFrameLocks noChangeAspect="1"/>
          </p:cNvGraphicFramePr>
          <p:nvPr/>
        </p:nvGraphicFramePr>
        <p:xfrm>
          <a:off x="98425" y="2355850"/>
          <a:ext cx="8893175" cy="3030538"/>
        </p:xfrm>
        <a:graphic>
          <a:graphicData uri="http://schemas.openxmlformats.org/presentationml/2006/ole">
            <mc:AlternateContent xmlns:mc="http://schemas.openxmlformats.org/markup-compatibility/2006">
              <mc:Choice xmlns:v="urn:schemas-microsoft-com:vml" Requires="v">
                <p:oleObj name="Document" r:id="rId2" imgW="25196800" imgH="8585200" progId="Word.Document.12">
                  <p:embed/>
                </p:oleObj>
              </mc:Choice>
              <mc:Fallback>
                <p:oleObj name="Document" r:id="rId2" imgW="25196800" imgH="8585200" progId="Word.Document.12">
                  <p:embed/>
                  <p:pic>
                    <p:nvPicPr>
                      <p:cNvPr id="0" name="Object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425" y="2355850"/>
                        <a:ext cx="8893175" cy="3030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Title 1">
            <a:extLst>
              <a:ext uri="{FF2B5EF4-FFF2-40B4-BE49-F238E27FC236}">
                <a16:creationId xmlns:a16="http://schemas.microsoft.com/office/drawing/2014/main" id="{3DAD24E7-1E10-9ED9-BBF5-4499F78208AE}"/>
              </a:ext>
            </a:extLst>
          </p:cNvPr>
          <p:cNvSpPr>
            <a:spLocks noGrp="1"/>
          </p:cNvSpPr>
          <p:nvPr>
            <p:ph type="title"/>
          </p:nvPr>
        </p:nvSpPr>
        <p:spPr/>
        <p:txBody>
          <a:bodyPr/>
          <a:lstStyle/>
          <a:p>
            <a:pPr eaLnBrk="1" hangingPunct="1"/>
            <a:r>
              <a:rPr lang="en-US" altLang="en-US">
                <a:ea typeface="ＭＳ Ｐゴシック" panose="020B0600070205080204" pitchFamily="34" charset="-128"/>
              </a:rPr>
              <a:t>Wireless Connections</a:t>
            </a:r>
          </a:p>
        </p:txBody>
      </p:sp>
      <p:sp>
        <p:nvSpPr>
          <p:cNvPr id="75778" name="Content Placeholder 2">
            <a:extLst>
              <a:ext uri="{FF2B5EF4-FFF2-40B4-BE49-F238E27FC236}">
                <a16:creationId xmlns:a16="http://schemas.microsoft.com/office/drawing/2014/main" id="{8C00CF25-08F8-D297-583E-FC094E208343}"/>
              </a:ext>
            </a:extLst>
          </p:cNvPr>
          <p:cNvSpPr>
            <a:spLocks noGrp="1"/>
          </p:cNvSpPr>
          <p:nvPr>
            <p:ph idx="1"/>
          </p:nvPr>
        </p:nvSpPr>
        <p:spPr/>
        <p:txBody>
          <a:bodyPr/>
          <a:lstStyle/>
          <a:p>
            <a:pPr marL="0" indent="0" eaLnBrk="1" hangingPunct="1">
              <a:buFont typeface="Arial" panose="020B0604020202020204" pitchFamily="34" charset="0"/>
              <a:buNone/>
            </a:pPr>
            <a:endParaRPr lang="en-US" altLang="en-US">
              <a:ea typeface="ＭＳ Ｐゴシック" panose="020B0600070205080204" pitchFamily="34" charset="-128"/>
            </a:endParaRPr>
          </a:p>
        </p:txBody>
      </p:sp>
      <p:graphicFrame>
        <p:nvGraphicFramePr>
          <p:cNvPr id="75779" name="Object 3">
            <a:extLst>
              <a:ext uri="{FF2B5EF4-FFF2-40B4-BE49-F238E27FC236}">
                <a16:creationId xmlns:a16="http://schemas.microsoft.com/office/drawing/2014/main" id="{6277B576-A045-37B8-2760-94DB866051B3}"/>
              </a:ext>
            </a:extLst>
          </p:cNvPr>
          <p:cNvGraphicFramePr>
            <a:graphicFrameLocks noChangeAspect="1"/>
          </p:cNvGraphicFramePr>
          <p:nvPr/>
        </p:nvGraphicFramePr>
        <p:xfrm>
          <a:off x="2209800" y="1320800"/>
          <a:ext cx="5257800" cy="5537200"/>
        </p:xfrm>
        <a:graphic>
          <a:graphicData uri="http://schemas.openxmlformats.org/presentationml/2006/ole">
            <mc:AlternateContent xmlns:mc="http://schemas.openxmlformats.org/markup-compatibility/2006">
              <mc:Choice xmlns:v="urn:schemas-microsoft-com:vml" Requires="v">
                <p:oleObj name="Document" r:id="rId2" imgW="21945600" imgH="23114000" progId="Word.Document.12">
                  <p:embed/>
                </p:oleObj>
              </mc:Choice>
              <mc:Fallback>
                <p:oleObj name="Document" r:id="rId2" imgW="21945600" imgH="23114000" progId="Word.Document.12">
                  <p:embed/>
                  <p:pic>
                    <p:nvPicPr>
                      <p:cNvPr id="0" name="Object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9800" y="1320800"/>
                        <a:ext cx="5257800" cy="553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Title 1">
            <a:extLst>
              <a:ext uri="{FF2B5EF4-FFF2-40B4-BE49-F238E27FC236}">
                <a16:creationId xmlns:a16="http://schemas.microsoft.com/office/drawing/2014/main" id="{9EB9EB02-2DDF-DD0B-5222-D12E86058621}"/>
              </a:ext>
            </a:extLst>
          </p:cNvPr>
          <p:cNvSpPr>
            <a:spLocks noGrp="1"/>
          </p:cNvSpPr>
          <p:nvPr>
            <p:ph type="title"/>
          </p:nvPr>
        </p:nvSpPr>
        <p:spPr/>
        <p:txBody>
          <a:bodyPr/>
          <a:lstStyle/>
          <a:p>
            <a:pPr eaLnBrk="1" hangingPunct="1"/>
            <a:r>
              <a:rPr lang="en-US" altLang="en-US">
                <a:ea typeface="ＭＳ Ｐゴシック" panose="020B0600070205080204" pitchFamily="34" charset="-128"/>
              </a:rPr>
              <a:t>Wireless I/O</a:t>
            </a:r>
          </a:p>
        </p:txBody>
      </p:sp>
      <p:sp>
        <p:nvSpPr>
          <p:cNvPr id="3" name="Content Placeholder 2">
            <a:extLst>
              <a:ext uri="{FF2B5EF4-FFF2-40B4-BE49-F238E27FC236}">
                <a16:creationId xmlns:a16="http://schemas.microsoft.com/office/drawing/2014/main" id="{E5829DC4-7B9D-FCA9-AC8B-F7EF00D244A2}"/>
              </a:ext>
            </a:extLst>
          </p:cNvPr>
          <p:cNvSpPr>
            <a:spLocks noGrp="1"/>
          </p:cNvSpPr>
          <p:nvPr>
            <p:ph idx="1"/>
          </p:nvPr>
        </p:nvSpPr>
        <p:spPr>
          <a:xfrm>
            <a:off x="457200" y="1447800"/>
            <a:ext cx="8226425" cy="5259388"/>
          </a:xfrm>
        </p:spPr>
        <p:txBody>
          <a:bodyPr rtlCol="0">
            <a:normAutofit/>
          </a:bodyPr>
          <a:lstStyle/>
          <a:p>
            <a:pPr marL="182880" indent="-182880" eaLnBrk="1" fontAlgn="auto" hangingPunct="1">
              <a:spcAft>
                <a:spcPts val="0"/>
              </a:spcAft>
              <a:defRPr/>
            </a:pPr>
            <a:r>
              <a:rPr lang="en-US" sz="2800" dirty="0" err="1">
                <a:solidFill>
                  <a:srgbClr val="FF0000"/>
                </a:solidFill>
                <a:ea typeface="+mn-ea"/>
                <a:cs typeface="+mn-cs"/>
              </a:rPr>
              <a:t>Wifi</a:t>
            </a:r>
            <a:r>
              <a:rPr lang="en-US" sz="2800" dirty="0">
                <a:solidFill>
                  <a:srgbClr val="FF0000"/>
                </a:solidFill>
                <a:ea typeface="+mn-ea"/>
                <a:cs typeface="+mn-cs"/>
              </a:rPr>
              <a:t>:  </a:t>
            </a:r>
            <a:r>
              <a:rPr lang="en-US" sz="2800" dirty="0">
                <a:ea typeface="+mn-ea"/>
                <a:cs typeface="+mn-cs"/>
              </a:rPr>
              <a:t>Wireless local area network (LAN) technology that uses Internet Protocol to transfer data between devices.  Latest generation (n) operates at &gt;100 megabits/second and has an indoor range of about 150 ft.</a:t>
            </a:r>
          </a:p>
          <a:p>
            <a:pPr marL="0" indent="0" eaLnBrk="1" fontAlgn="auto" hangingPunct="1">
              <a:spcAft>
                <a:spcPts val="0"/>
              </a:spcAft>
              <a:buFont typeface="Arial" panose="020B0604020202020204" pitchFamily="34" charset="0"/>
              <a:buNone/>
              <a:defRPr/>
            </a:pPr>
            <a:endParaRPr lang="en-US" sz="2800" dirty="0">
              <a:ea typeface="+mn-ea"/>
              <a:cs typeface="+mn-cs"/>
            </a:endParaRPr>
          </a:p>
          <a:p>
            <a:pPr marL="182880" indent="-182880" eaLnBrk="1" fontAlgn="auto" hangingPunct="1">
              <a:spcAft>
                <a:spcPts val="0"/>
              </a:spcAft>
              <a:defRPr/>
            </a:pPr>
            <a:r>
              <a:rPr lang="en-US" sz="2800" dirty="0">
                <a:solidFill>
                  <a:srgbClr val="FF0000"/>
                </a:solidFill>
                <a:ea typeface="+mn-ea"/>
                <a:cs typeface="+mn-cs"/>
              </a:rPr>
              <a:t>Bluetooth:  </a:t>
            </a:r>
            <a:r>
              <a:rPr lang="en-US" sz="2800" dirty="0">
                <a:ea typeface="+mn-ea"/>
                <a:cs typeface="+mn-cs"/>
              </a:rPr>
              <a:t>Personal area network (PAN) Very low power with range of &lt;20 </a:t>
            </a:r>
            <a:r>
              <a:rPr lang="en-US" sz="2800" dirty="0" err="1">
                <a:ea typeface="+mn-ea"/>
                <a:cs typeface="+mn-cs"/>
              </a:rPr>
              <a:t>ft</a:t>
            </a:r>
            <a:r>
              <a:rPr lang="en-US" sz="2800" dirty="0">
                <a:ea typeface="+mn-ea"/>
                <a:cs typeface="+mn-cs"/>
              </a:rPr>
              <a:t> in most applications and speeds of 80 kilobits/second</a:t>
            </a:r>
          </a:p>
          <a:p>
            <a:pPr marL="0" indent="0" eaLnBrk="1" fontAlgn="auto" hangingPunct="1">
              <a:spcAft>
                <a:spcPts val="0"/>
              </a:spcAft>
              <a:buFont typeface="Wingdings" charset="0"/>
              <a:buNone/>
              <a:defRPr/>
            </a:pPr>
            <a:endParaRPr lang="en-US" dirty="0">
              <a:ea typeface="+mn-ea"/>
              <a:cs typeface="+mn-cs"/>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CD199D7-73A8-0B7C-F442-EBAC449CE5FE}"/>
              </a:ext>
            </a:extLst>
          </p:cNvPr>
          <p:cNvSpPr>
            <a:spLocks noGrp="1"/>
          </p:cNvSpPr>
          <p:nvPr>
            <p:ph type="title"/>
          </p:nvPr>
        </p:nvSpPr>
        <p:spPr/>
        <p:txBody>
          <a:bodyPr rtlCol="0">
            <a:normAutofit fontScale="90000"/>
          </a:bodyPr>
          <a:lstStyle/>
          <a:p>
            <a:pPr eaLnBrk="1" fontAlgn="auto" hangingPunct="1">
              <a:spcAft>
                <a:spcPts val="0"/>
              </a:spcAft>
              <a:defRPr/>
            </a:pPr>
            <a:r>
              <a:rPr lang="en-US" dirty="0">
                <a:ea typeface="+mj-ea"/>
                <a:cs typeface="+mj-cs"/>
              </a:rPr>
              <a:t>I/O Example using a car</a:t>
            </a:r>
            <a:br>
              <a:rPr lang="en-US" dirty="0">
                <a:ea typeface="+mj-ea"/>
                <a:cs typeface="+mj-cs"/>
              </a:rPr>
            </a:br>
            <a:r>
              <a:rPr lang="en-US" dirty="0">
                <a:ea typeface="+mj-ea"/>
                <a:cs typeface="+mj-cs"/>
              </a:rPr>
              <a:t>climate control system</a:t>
            </a:r>
          </a:p>
        </p:txBody>
      </p:sp>
      <p:pic>
        <p:nvPicPr>
          <p:cNvPr id="5" name="Picture 3">
            <a:extLst>
              <a:ext uri="{FF2B5EF4-FFF2-40B4-BE49-F238E27FC236}">
                <a16:creationId xmlns:a16="http://schemas.microsoft.com/office/drawing/2014/main" id="{403E9B40-FD2F-2789-E116-064DAFC4F80B}"/>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0" y="2286000"/>
            <a:ext cx="4648200"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pic>
      <p:cxnSp>
        <p:nvCxnSpPr>
          <p:cNvPr id="77827" name="Straight Arrow Connector 6">
            <a:extLst>
              <a:ext uri="{FF2B5EF4-FFF2-40B4-BE49-F238E27FC236}">
                <a16:creationId xmlns:a16="http://schemas.microsoft.com/office/drawing/2014/main" id="{94179063-0920-389F-668C-D66A12C99553}"/>
              </a:ext>
            </a:extLst>
          </p:cNvPr>
          <p:cNvCxnSpPr>
            <a:cxnSpLocks noChangeShapeType="1"/>
          </p:cNvCxnSpPr>
          <p:nvPr/>
        </p:nvCxnSpPr>
        <p:spPr bwMode="auto">
          <a:xfrm>
            <a:off x="4953000" y="3352800"/>
            <a:ext cx="1371600" cy="0"/>
          </a:xfrm>
          <a:prstGeom prst="straightConnector1">
            <a:avLst/>
          </a:prstGeom>
          <a:noFill/>
          <a:ln w="12700">
            <a:solidFill>
              <a:srgbClr val="FF0000"/>
            </a:solidFill>
            <a:round/>
            <a:headEnd/>
            <a:tailEnd type="arrow" w="med" len="med"/>
          </a:ln>
          <a:extLst>
            <a:ext uri="{909E8E84-426E-40DD-AFC4-6F175D3DCCD1}">
              <a14:hiddenFill xmlns:a14="http://schemas.microsoft.com/office/drawing/2010/main">
                <a:noFill/>
              </a14:hiddenFill>
            </a:ext>
          </a:extLst>
        </p:spPr>
      </p:cxnSp>
      <p:cxnSp>
        <p:nvCxnSpPr>
          <p:cNvPr id="77828" name="Straight Arrow Connector 10">
            <a:extLst>
              <a:ext uri="{FF2B5EF4-FFF2-40B4-BE49-F238E27FC236}">
                <a16:creationId xmlns:a16="http://schemas.microsoft.com/office/drawing/2014/main" id="{84D87226-EFB9-E145-4858-140B21C8F221}"/>
              </a:ext>
            </a:extLst>
          </p:cNvPr>
          <p:cNvCxnSpPr>
            <a:cxnSpLocks noChangeShapeType="1"/>
          </p:cNvCxnSpPr>
          <p:nvPr/>
        </p:nvCxnSpPr>
        <p:spPr bwMode="auto">
          <a:xfrm>
            <a:off x="12573000" y="0"/>
            <a:ext cx="914400" cy="914400"/>
          </a:xfrm>
          <a:prstGeom prst="straightConnector1">
            <a:avLst/>
          </a:prstGeom>
          <a:noFill/>
          <a:ln w="12700">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77829" name="Straight Arrow Connector 12">
            <a:extLst>
              <a:ext uri="{FF2B5EF4-FFF2-40B4-BE49-F238E27FC236}">
                <a16:creationId xmlns:a16="http://schemas.microsoft.com/office/drawing/2014/main" id="{7B1B6EAD-0810-F28D-CA64-A5A74ACE2840}"/>
              </a:ext>
            </a:extLst>
          </p:cNvPr>
          <p:cNvCxnSpPr>
            <a:cxnSpLocks noChangeShapeType="1"/>
          </p:cNvCxnSpPr>
          <p:nvPr/>
        </p:nvCxnSpPr>
        <p:spPr bwMode="auto">
          <a:xfrm>
            <a:off x="4953000" y="3733800"/>
            <a:ext cx="1371600" cy="0"/>
          </a:xfrm>
          <a:prstGeom prst="straightConnector1">
            <a:avLst/>
          </a:prstGeom>
          <a:noFill/>
          <a:ln w="12700">
            <a:solidFill>
              <a:srgbClr val="FF0000"/>
            </a:solidFill>
            <a:round/>
            <a:headEnd type="arrow" w="med" len="med"/>
            <a:tailEnd type="arrow" w="med" len="med"/>
          </a:ln>
          <a:extLst>
            <a:ext uri="{909E8E84-426E-40DD-AFC4-6F175D3DCCD1}">
              <a14:hiddenFill xmlns:a14="http://schemas.microsoft.com/office/drawing/2010/main">
                <a:noFill/>
              </a14:hiddenFill>
            </a:ext>
          </a:extLst>
        </p:spPr>
      </p:cxnSp>
      <p:cxnSp>
        <p:nvCxnSpPr>
          <p:cNvPr id="77830" name="Straight Arrow Connector 17">
            <a:extLst>
              <a:ext uri="{FF2B5EF4-FFF2-40B4-BE49-F238E27FC236}">
                <a16:creationId xmlns:a16="http://schemas.microsoft.com/office/drawing/2014/main" id="{134A97E3-E162-9C1E-2035-B3E6608FEF68}"/>
              </a:ext>
            </a:extLst>
          </p:cNvPr>
          <p:cNvCxnSpPr>
            <a:cxnSpLocks noChangeShapeType="1"/>
          </p:cNvCxnSpPr>
          <p:nvPr/>
        </p:nvCxnSpPr>
        <p:spPr bwMode="auto">
          <a:xfrm rot="10800000">
            <a:off x="4038600" y="4495800"/>
            <a:ext cx="0" cy="914400"/>
          </a:xfrm>
          <a:prstGeom prst="straightConnector1">
            <a:avLst/>
          </a:prstGeom>
          <a:noFill/>
          <a:ln w="12700">
            <a:solidFill>
              <a:srgbClr val="FF0000"/>
            </a:solidFill>
            <a:round/>
            <a:headEnd/>
            <a:tailEnd type="arrow" w="med" len="med"/>
          </a:ln>
          <a:extLst>
            <a:ext uri="{909E8E84-426E-40DD-AFC4-6F175D3DCCD1}">
              <a14:hiddenFill xmlns:a14="http://schemas.microsoft.com/office/drawing/2010/main">
                <a:noFill/>
              </a14:hiddenFill>
            </a:ext>
          </a:extLst>
        </p:spPr>
      </p:cxnSp>
      <p:sp>
        <p:nvSpPr>
          <p:cNvPr id="77831" name="TextBox 18">
            <a:extLst>
              <a:ext uri="{FF2B5EF4-FFF2-40B4-BE49-F238E27FC236}">
                <a16:creationId xmlns:a16="http://schemas.microsoft.com/office/drawing/2014/main" id="{F18B0E50-5882-AD42-4405-921F617477D6}"/>
              </a:ext>
            </a:extLst>
          </p:cNvPr>
          <p:cNvSpPr txBox="1">
            <a:spLocks noChangeArrowheads="1"/>
          </p:cNvSpPr>
          <p:nvPr/>
        </p:nvSpPr>
        <p:spPr bwMode="auto">
          <a:xfrm>
            <a:off x="1371600" y="5638800"/>
            <a:ext cx="7391400" cy="523875"/>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2800">
                <a:solidFill>
                  <a:srgbClr val="FF0000"/>
                </a:solidFill>
                <a:latin typeface="Times" pitchFamily="2" charset="0"/>
              </a:rPr>
              <a:t>On/Off Switches, Temperature, Humidity Sensors </a:t>
            </a:r>
          </a:p>
        </p:txBody>
      </p:sp>
      <p:sp>
        <p:nvSpPr>
          <p:cNvPr id="77832" name="TextBox 19">
            <a:extLst>
              <a:ext uri="{FF2B5EF4-FFF2-40B4-BE49-F238E27FC236}">
                <a16:creationId xmlns:a16="http://schemas.microsoft.com/office/drawing/2014/main" id="{2FF446CB-AF55-E484-E1DF-AC3D7FAECEA5}"/>
              </a:ext>
            </a:extLst>
          </p:cNvPr>
          <p:cNvSpPr txBox="1">
            <a:spLocks noChangeArrowheads="1"/>
          </p:cNvSpPr>
          <p:nvPr/>
        </p:nvSpPr>
        <p:spPr bwMode="auto">
          <a:xfrm>
            <a:off x="6477000" y="3505200"/>
            <a:ext cx="19812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2400">
                <a:solidFill>
                  <a:srgbClr val="FF0000"/>
                </a:solidFill>
                <a:latin typeface="Times" pitchFamily="2" charset="0"/>
              </a:rPr>
              <a:t>Touchscreen</a:t>
            </a:r>
          </a:p>
        </p:txBody>
      </p:sp>
      <p:sp>
        <p:nvSpPr>
          <p:cNvPr id="77833" name="TextBox 20">
            <a:extLst>
              <a:ext uri="{FF2B5EF4-FFF2-40B4-BE49-F238E27FC236}">
                <a16:creationId xmlns:a16="http://schemas.microsoft.com/office/drawing/2014/main" id="{E2BDC19B-E509-40F4-6F8A-7DBD7BE210CF}"/>
              </a:ext>
            </a:extLst>
          </p:cNvPr>
          <p:cNvSpPr txBox="1">
            <a:spLocks noChangeArrowheads="1"/>
          </p:cNvSpPr>
          <p:nvPr/>
        </p:nvSpPr>
        <p:spPr bwMode="auto">
          <a:xfrm>
            <a:off x="6477000" y="3124200"/>
            <a:ext cx="2209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2400">
                <a:solidFill>
                  <a:srgbClr val="FF0000"/>
                </a:solidFill>
                <a:latin typeface="Times" pitchFamily="2" charset="0"/>
              </a:rPr>
              <a:t>Compressor</a:t>
            </a:r>
          </a:p>
        </p:txBody>
      </p:sp>
      <p:cxnSp>
        <p:nvCxnSpPr>
          <p:cNvPr id="77834" name="Straight Arrow Connector 21">
            <a:extLst>
              <a:ext uri="{FF2B5EF4-FFF2-40B4-BE49-F238E27FC236}">
                <a16:creationId xmlns:a16="http://schemas.microsoft.com/office/drawing/2014/main" id="{140F7B11-F62F-AB88-D7A1-B0BDCCF2CFCA}"/>
              </a:ext>
            </a:extLst>
          </p:cNvPr>
          <p:cNvCxnSpPr>
            <a:cxnSpLocks noChangeShapeType="1"/>
          </p:cNvCxnSpPr>
          <p:nvPr/>
        </p:nvCxnSpPr>
        <p:spPr bwMode="auto">
          <a:xfrm>
            <a:off x="4953000" y="2819400"/>
            <a:ext cx="1371600" cy="0"/>
          </a:xfrm>
          <a:prstGeom prst="straightConnector1">
            <a:avLst/>
          </a:prstGeom>
          <a:noFill/>
          <a:ln w="12700">
            <a:solidFill>
              <a:srgbClr val="FF0000"/>
            </a:solidFill>
            <a:round/>
            <a:headEnd/>
            <a:tailEnd type="arrow" w="med" len="med"/>
          </a:ln>
          <a:extLst>
            <a:ext uri="{909E8E84-426E-40DD-AFC4-6F175D3DCCD1}">
              <a14:hiddenFill xmlns:a14="http://schemas.microsoft.com/office/drawing/2010/main">
                <a:noFill/>
              </a14:hiddenFill>
            </a:ext>
          </a:extLst>
        </p:spPr>
      </p:cxnSp>
      <p:sp>
        <p:nvSpPr>
          <p:cNvPr id="77835" name="TextBox 22">
            <a:extLst>
              <a:ext uri="{FF2B5EF4-FFF2-40B4-BE49-F238E27FC236}">
                <a16:creationId xmlns:a16="http://schemas.microsoft.com/office/drawing/2014/main" id="{8FD6DB6D-C925-D5E8-B6AE-347E77CDBC3D}"/>
              </a:ext>
            </a:extLst>
          </p:cNvPr>
          <p:cNvSpPr txBox="1">
            <a:spLocks noChangeArrowheads="1"/>
          </p:cNvSpPr>
          <p:nvPr/>
        </p:nvSpPr>
        <p:spPr bwMode="auto">
          <a:xfrm>
            <a:off x="6477000" y="2590800"/>
            <a:ext cx="17526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2400">
                <a:solidFill>
                  <a:srgbClr val="FF0000"/>
                </a:solidFill>
                <a:latin typeface="Times" pitchFamily="2" charset="0"/>
              </a:rPr>
              <a:t>Fan</a:t>
            </a:r>
          </a:p>
        </p:txBody>
      </p:sp>
      <p:cxnSp>
        <p:nvCxnSpPr>
          <p:cNvPr id="77836" name="Straight Arrow Connector 13">
            <a:extLst>
              <a:ext uri="{FF2B5EF4-FFF2-40B4-BE49-F238E27FC236}">
                <a16:creationId xmlns:a16="http://schemas.microsoft.com/office/drawing/2014/main" id="{E8105552-E820-3AC3-12A4-2DA9C2F53C93}"/>
              </a:ext>
            </a:extLst>
          </p:cNvPr>
          <p:cNvCxnSpPr>
            <a:cxnSpLocks noChangeShapeType="1"/>
          </p:cNvCxnSpPr>
          <p:nvPr/>
        </p:nvCxnSpPr>
        <p:spPr bwMode="auto">
          <a:xfrm>
            <a:off x="4953000" y="4191000"/>
            <a:ext cx="1371600" cy="0"/>
          </a:xfrm>
          <a:prstGeom prst="straightConnector1">
            <a:avLst/>
          </a:prstGeom>
          <a:noFill/>
          <a:ln w="12700">
            <a:solidFill>
              <a:srgbClr val="FF0000"/>
            </a:solidFill>
            <a:round/>
            <a:headEnd type="arrow" w="med" len="med"/>
            <a:tailEnd type="arrow" w="med" len="med"/>
          </a:ln>
          <a:extLst>
            <a:ext uri="{909E8E84-426E-40DD-AFC4-6F175D3DCCD1}">
              <a14:hiddenFill xmlns:a14="http://schemas.microsoft.com/office/drawing/2010/main">
                <a:noFill/>
              </a14:hiddenFill>
            </a:ext>
          </a:extLst>
        </p:spPr>
      </p:cxnSp>
      <p:sp>
        <p:nvSpPr>
          <p:cNvPr id="77837" name="TextBox 19">
            <a:extLst>
              <a:ext uri="{FF2B5EF4-FFF2-40B4-BE49-F238E27FC236}">
                <a16:creationId xmlns:a16="http://schemas.microsoft.com/office/drawing/2014/main" id="{BEEA0957-C035-F349-2F14-BF5774587E1D}"/>
              </a:ext>
            </a:extLst>
          </p:cNvPr>
          <p:cNvSpPr txBox="1">
            <a:spLocks noChangeArrowheads="1"/>
          </p:cNvSpPr>
          <p:nvPr/>
        </p:nvSpPr>
        <p:spPr bwMode="auto">
          <a:xfrm>
            <a:off x="6477000" y="3962400"/>
            <a:ext cx="19812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2400">
                <a:solidFill>
                  <a:srgbClr val="FF0000"/>
                </a:solidFill>
                <a:latin typeface="Times" pitchFamily="2" charset="0"/>
              </a:rPr>
              <a:t>Flash Memory</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nodePh="1">
                                  <p:stCondLst>
                                    <p:cond delay="0"/>
                                  </p:stCondLst>
                                  <p:endCondLst>
                                    <p:cond evt="begin" delay="0">
                                      <p:tn val="5"/>
                                    </p:cond>
                                  </p:end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5"/>
                                            </p:cond>
                                          </p:stCondLst>
                                          <p:endCondLst>
                                            <p:cond evt="onStopAudio" delay="0">
                                              <p:tgtEl>
                                                <p:sldTgt/>
                                              </p:tgtEl>
                                            </p:cond>
                                          </p:endCondLst>
                                        </p:cTn>
                                        <p:tgtEl>
                                          <p:sndTgt r:embed="rId2" name="glass.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utoUpdateAnimBg="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51D085D1-3E35-AA49-7A85-6B173DDA7AED}"/>
              </a:ext>
            </a:extLst>
          </p:cNvPr>
          <p:cNvSpPr>
            <a:spLocks noGrp="1"/>
          </p:cNvSpPr>
          <p:nvPr>
            <p:ph type="title"/>
          </p:nvPr>
        </p:nvSpPr>
        <p:spPr/>
        <p:txBody>
          <a:bodyPr/>
          <a:lstStyle/>
          <a:p>
            <a:pPr eaLnBrk="1" hangingPunct="1"/>
            <a:r>
              <a:rPr lang="en-US" altLang="en-US">
                <a:ea typeface="ＭＳ Ｐゴシック" panose="020B0600070205080204" pitchFamily="34" charset="-128"/>
              </a:rPr>
              <a:t>		The Uber Stack</a:t>
            </a:r>
          </a:p>
        </p:txBody>
      </p:sp>
      <p:sp>
        <p:nvSpPr>
          <p:cNvPr id="18435" name="Slide Number Placeholder 3">
            <a:extLst>
              <a:ext uri="{FF2B5EF4-FFF2-40B4-BE49-F238E27FC236}">
                <a16:creationId xmlns:a16="http://schemas.microsoft.com/office/drawing/2014/main" id="{70134652-9AF4-4DB0-9BCF-737827B4718E}"/>
              </a:ext>
            </a:extLst>
          </p:cNvPr>
          <p:cNvSpPr>
            <a:spLocks noGrp="1"/>
          </p:cNvSpPr>
          <p:nvPr>
            <p:ph type="sldNum" sz="quarter" idx="12"/>
          </p:nvPr>
        </p:nvSpPr>
        <p:spPr bwMode="auto">
          <a:xfrm>
            <a:off x="990600" y="6096000"/>
            <a:ext cx="7467600" cy="457200"/>
          </a:xfrm>
        </p:spPr>
        <p:txBody>
          <a:bodyPr rtlCol="0">
            <a:normAutofit fontScale="92500" lnSpcReduction="20000"/>
          </a:bodyPr>
          <a:lstStyle>
            <a:lvl1pPr defTabSz="917575" eaLnBrk="0" hangingPunct="0">
              <a:defRPr sz="2400">
                <a:solidFill>
                  <a:schemeClr val="tx1"/>
                </a:solidFill>
                <a:latin typeface="Times" charset="0"/>
                <a:ea typeface="ＭＳ Ｐゴシック" charset="0"/>
                <a:cs typeface="ＭＳ Ｐゴシック" charset="0"/>
              </a:defRPr>
            </a:lvl1pPr>
            <a:lvl2pPr marL="742950" indent="-285750" defTabSz="917575" eaLnBrk="0" hangingPunct="0">
              <a:defRPr sz="2400">
                <a:solidFill>
                  <a:schemeClr val="tx1"/>
                </a:solidFill>
                <a:latin typeface="Times" charset="0"/>
                <a:ea typeface="ＭＳ Ｐゴシック" charset="0"/>
              </a:defRPr>
            </a:lvl2pPr>
            <a:lvl3pPr marL="1143000" indent="-228600" defTabSz="917575" eaLnBrk="0" hangingPunct="0">
              <a:defRPr sz="2400">
                <a:solidFill>
                  <a:schemeClr val="tx1"/>
                </a:solidFill>
                <a:latin typeface="Times" charset="0"/>
                <a:ea typeface="ＭＳ Ｐゴシック" charset="0"/>
              </a:defRPr>
            </a:lvl3pPr>
            <a:lvl4pPr marL="1600200" indent="-228600" defTabSz="917575" eaLnBrk="0" hangingPunct="0">
              <a:defRPr sz="2400">
                <a:solidFill>
                  <a:schemeClr val="tx1"/>
                </a:solidFill>
                <a:latin typeface="Times" charset="0"/>
                <a:ea typeface="ＭＳ Ｐゴシック" charset="0"/>
              </a:defRPr>
            </a:lvl4pPr>
            <a:lvl5pPr marL="2057400" indent="-228600" defTabSz="917575" eaLnBrk="0" hangingPunct="0">
              <a:defRPr sz="2400">
                <a:solidFill>
                  <a:schemeClr val="tx1"/>
                </a:solidFill>
                <a:latin typeface="Times" charset="0"/>
                <a:ea typeface="ＭＳ Ｐゴシック" charset="0"/>
              </a:defRPr>
            </a:lvl5pPr>
            <a:lvl6pPr marL="2514600" indent="-228600" defTabSz="917575" eaLnBrk="0" fontAlgn="base" hangingPunct="0">
              <a:spcBef>
                <a:spcPct val="0"/>
              </a:spcBef>
              <a:spcAft>
                <a:spcPct val="0"/>
              </a:spcAft>
              <a:defRPr sz="2400">
                <a:solidFill>
                  <a:schemeClr val="tx1"/>
                </a:solidFill>
                <a:latin typeface="Times" charset="0"/>
                <a:ea typeface="ＭＳ Ｐゴシック" charset="0"/>
              </a:defRPr>
            </a:lvl6pPr>
            <a:lvl7pPr marL="2971800" indent="-228600" defTabSz="917575" eaLnBrk="0" fontAlgn="base" hangingPunct="0">
              <a:spcBef>
                <a:spcPct val="0"/>
              </a:spcBef>
              <a:spcAft>
                <a:spcPct val="0"/>
              </a:spcAft>
              <a:defRPr sz="2400">
                <a:solidFill>
                  <a:schemeClr val="tx1"/>
                </a:solidFill>
                <a:latin typeface="Times" charset="0"/>
                <a:ea typeface="ＭＳ Ｐゴシック" charset="0"/>
              </a:defRPr>
            </a:lvl7pPr>
            <a:lvl8pPr marL="3429000" indent="-228600" defTabSz="917575" eaLnBrk="0" fontAlgn="base" hangingPunct="0">
              <a:spcBef>
                <a:spcPct val="0"/>
              </a:spcBef>
              <a:spcAft>
                <a:spcPct val="0"/>
              </a:spcAft>
              <a:defRPr sz="2400">
                <a:solidFill>
                  <a:schemeClr val="tx1"/>
                </a:solidFill>
                <a:latin typeface="Times" charset="0"/>
                <a:ea typeface="ＭＳ Ｐゴシック" charset="0"/>
              </a:defRPr>
            </a:lvl8pPr>
            <a:lvl9pPr marL="3886200" indent="-228600" defTabSz="917575" eaLnBrk="0" fontAlgn="base" hangingPunct="0">
              <a:spcBef>
                <a:spcPct val="0"/>
              </a:spcBef>
              <a:spcAft>
                <a:spcPct val="0"/>
              </a:spcAft>
              <a:defRPr sz="2400">
                <a:solidFill>
                  <a:schemeClr val="tx1"/>
                </a:solidFill>
                <a:latin typeface="Times" charset="0"/>
                <a:ea typeface="ＭＳ Ｐゴシック" charset="0"/>
              </a:defRPr>
            </a:lvl9pPr>
          </a:lstStyle>
          <a:p>
            <a:pPr eaLnBrk="1" hangingPunct="1">
              <a:defRPr/>
            </a:pPr>
            <a:r>
              <a:rPr lang="en-US" sz="2800">
                <a:solidFill>
                  <a:srgbClr val="FFFFFF"/>
                </a:solidFill>
              </a:rPr>
              <a:t>This is what computers are made of!</a:t>
            </a:r>
          </a:p>
        </p:txBody>
      </p:sp>
      <p:graphicFrame>
        <p:nvGraphicFramePr>
          <p:cNvPr id="254077" name="Group 125">
            <a:extLst>
              <a:ext uri="{FF2B5EF4-FFF2-40B4-BE49-F238E27FC236}">
                <a16:creationId xmlns:a16="http://schemas.microsoft.com/office/drawing/2014/main" id="{C6C3E1C7-F54F-73A6-1223-66FED98FCC6C}"/>
              </a:ext>
            </a:extLst>
          </p:cNvPr>
          <p:cNvGraphicFramePr>
            <a:graphicFrameLocks noGrp="1"/>
          </p:cNvGraphicFramePr>
          <p:nvPr/>
        </p:nvGraphicFramePr>
        <p:xfrm>
          <a:off x="889000" y="1547813"/>
          <a:ext cx="7467600" cy="4503736"/>
        </p:xfrm>
        <a:graphic>
          <a:graphicData uri="http://schemas.openxmlformats.org/drawingml/2006/table">
            <a:tbl>
              <a:tblPr/>
              <a:tblGrid>
                <a:gridCol w="1866900">
                  <a:extLst>
                    <a:ext uri="{9D8B030D-6E8A-4147-A177-3AD203B41FA5}">
                      <a16:colId xmlns:a16="http://schemas.microsoft.com/office/drawing/2014/main" val="20000"/>
                    </a:ext>
                  </a:extLst>
                </a:gridCol>
                <a:gridCol w="1866900">
                  <a:extLst>
                    <a:ext uri="{9D8B030D-6E8A-4147-A177-3AD203B41FA5}">
                      <a16:colId xmlns:a16="http://schemas.microsoft.com/office/drawing/2014/main" val="20001"/>
                    </a:ext>
                  </a:extLst>
                </a:gridCol>
                <a:gridCol w="1866900">
                  <a:extLst>
                    <a:ext uri="{9D8B030D-6E8A-4147-A177-3AD203B41FA5}">
                      <a16:colId xmlns:a16="http://schemas.microsoft.com/office/drawing/2014/main" val="20002"/>
                    </a:ext>
                  </a:extLst>
                </a:gridCol>
                <a:gridCol w="1866900">
                  <a:extLst>
                    <a:ext uri="{9D8B030D-6E8A-4147-A177-3AD203B41FA5}">
                      <a16:colId xmlns:a16="http://schemas.microsoft.com/office/drawing/2014/main" val="20003"/>
                    </a:ext>
                  </a:extLst>
                </a:gridCol>
              </a:tblGrid>
              <a:tr h="1119017">
                <a:tc gridSpan="4">
                  <a:txBody>
                    <a:bodyPr/>
                    <a:lstStyle>
                      <a:lvl1pPr eaLnBrk="0" hangingPunct="0">
                        <a:spcBef>
                          <a:spcPct val="20000"/>
                        </a:spcBef>
                        <a:buFont typeface="Arial" charset="0"/>
                        <a:defRPr sz="2800">
                          <a:solidFill>
                            <a:schemeClr val="tx1"/>
                          </a:solidFill>
                          <a:latin typeface="Calibri" charset="0"/>
                          <a:ea typeface="ＭＳ Ｐゴシック" charset="-128"/>
                        </a:defRPr>
                      </a:lvl1pPr>
                      <a:lvl2pPr marL="742950" indent="-285750" eaLnBrk="0" hangingPunct="0">
                        <a:spcBef>
                          <a:spcPct val="20000"/>
                        </a:spcBef>
                        <a:buFont typeface="Arial" charset="0"/>
                        <a:defRPr sz="2400">
                          <a:solidFill>
                            <a:schemeClr val="tx1"/>
                          </a:solidFill>
                          <a:latin typeface="Calibri" charset="0"/>
                          <a:ea typeface="ＭＳ Ｐゴシック" charset="-128"/>
                        </a:defRPr>
                      </a:lvl2pPr>
                      <a:lvl3pPr marL="1143000" indent="-228600" eaLnBrk="0" hangingPunct="0">
                        <a:spcBef>
                          <a:spcPct val="20000"/>
                        </a:spcBef>
                        <a:buFont typeface="Arial" charset="0"/>
                        <a:defRPr sz="2000">
                          <a:solidFill>
                            <a:schemeClr val="tx1"/>
                          </a:solidFill>
                          <a:latin typeface="Calibri" charset="0"/>
                          <a:ea typeface="ＭＳ Ｐゴシック" charset="-128"/>
                        </a:defRPr>
                      </a:lvl3pPr>
                      <a:lvl4pPr marL="1600200" indent="-228600" eaLnBrk="0" hangingPunct="0">
                        <a:spcBef>
                          <a:spcPct val="20000"/>
                        </a:spcBef>
                        <a:buFont typeface="Arial" charset="0"/>
                        <a:defRPr>
                          <a:solidFill>
                            <a:schemeClr val="tx1"/>
                          </a:solidFill>
                          <a:latin typeface="Calibri" charset="0"/>
                          <a:ea typeface="ＭＳ Ｐゴシック" charset="-128"/>
                        </a:defRPr>
                      </a:lvl4pPr>
                      <a:lvl5pPr marL="2057400" indent="-228600" eaLnBrk="0" hangingPunct="0">
                        <a:spcBef>
                          <a:spcPct val="20000"/>
                        </a:spcBef>
                        <a:buFont typeface="Arial" charset="0"/>
                        <a:defRPr>
                          <a:solidFill>
                            <a:schemeClr val="tx1"/>
                          </a:solidFill>
                          <a:latin typeface="Calibri" charset="0"/>
                          <a:ea typeface="ＭＳ Ｐゴシック" charset="-128"/>
                        </a:defRPr>
                      </a:lvl5pPr>
                      <a:lvl6pPr marL="25146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800" b="0" i="0" u="none" strike="noStrike" cap="none" normalizeH="0" baseline="0">
                          <a:ln>
                            <a:noFill/>
                          </a:ln>
                          <a:solidFill>
                            <a:srgbClr val="FF0000"/>
                          </a:solidFill>
                          <a:effectLst/>
                          <a:latin typeface="Arial" charset="0"/>
                          <a:ea typeface="ＭＳ Ｐゴシック" charset="-128"/>
                        </a:rPr>
                        <a:t>Applications</a:t>
                      </a:r>
                    </a:p>
                  </a:txBody>
                  <a:tcPr marL="0" marR="0" marT="45706" marB="45706"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18132">
                <a:tc gridSpan="4">
                  <a:txBody>
                    <a:bodyPr/>
                    <a:lstStyle>
                      <a:lvl1pPr eaLnBrk="0" hangingPunct="0">
                        <a:spcBef>
                          <a:spcPct val="20000"/>
                        </a:spcBef>
                        <a:buFont typeface="Arial" charset="0"/>
                        <a:defRPr sz="2800">
                          <a:solidFill>
                            <a:schemeClr val="tx1"/>
                          </a:solidFill>
                          <a:latin typeface="Calibri" charset="0"/>
                          <a:ea typeface="ＭＳ Ｐゴシック" charset="-128"/>
                        </a:defRPr>
                      </a:lvl1pPr>
                      <a:lvl2pPr marL="742950" indent="-285750" eaLnBrk="0" hangingPunct="0">
                        <a:spcBef>
                          <a:spcPct val="20000"/>
                        </a:spcBef>
                        <a:buFont typeface="Arial" charset="0"/>
                        <a:defRPr sz="2400">
                          <a:solidFill>
                            <a:schemeClr val="tx1"/>
                          </a:solidFill>
                          <a:latin typeface="Calibri" charset="0"/>
                          <a:ea typeface="ＭＳ Ｐゴシック" charset="-128"/>
                        </a:defRPr>
                      </a:lvl2pPr>
                      <a:lvl3pPr marL="1143000" indent="-228600" eaLnBrk="0" hangingPunct="0">
                        <a:spcBef>
                          <a:spcPct val="20000"/>
                        </a:spcBef>
                        <a:buFont typeface="Arial" charset="0"/>
                        <a:defRPr sz="2000">
                          <a:solidFill>
                            <a:schemeClr val="tx1"/>
                          </a:solidFill>
                          <a:latin typeface="Calibri" charset="0"/>
                          <a:ea typeface="ＭＳ Ｐゴシック" charset="-128"/>
                        </a:defRPr>
                      </a:lvl3pPr>
                      <a:lvl4pPr marL="1600200" indent="-228600" eaLnBrk="0" hangingPunct="0">
                        <a:spcBef>
                          <a:spcPct val="20000"/>
                        </a:spcBef>
                        <a:buFont typeface="Arial" charset="0"/>
                        <a:defRPr>
                          <a:solidFill>
                            <a:schemeClr val="tx1"/>
                          </a:solidFill>
                          <a:latin typeface="Calibri" charset="0"/>
                          <a:ea typeface="ＭＳ Ｐゴシック" charset="-128"/>
                        </a:defRPr>
                      </a:lvl4pPr>
                      <a:lvl5pPr marL="2057400" indent="-228600" eaLnBrk="0" hangingPunct="0">
                        <a:spcBef>
                          <a:spcPct val="20000"/>
                        </a:spcBef>
                        <a:buFont typeface="Arial" charset="0"/>
                        <a:defRPr>
                          <a:solidFill>
                            <a:schemeClr val="tx1"/>
                          </a:solidFill>
                          <a:latin typeface="Calibri" charset="0"/>
                          <a:ea typeface="ＭＳ Ｐゴシック" charset="-128"/>
                        </a:defRPr>
                      </a:lvl5pPr>
                      <a:lvl6pPr marL="25146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800" b="0" i="0" u="none" strike="noStrike" cap="none" normalizeH="0" baseline="0" dirty="0">
                          <a:ln>
                            <a:noFill/>
                          </a:ln>
                          <a:solidFill>
                            <a:srgbClr val="FF0000"/>
                          </a:solidFill>
                          <a:effectLst/>
                          <a:latin typeface="Arial" charset="0"/>
                          <a:ea typeface="ＭＳ Ｐゴシック" charset="-128"/>
                        </a:rPr>
                        <a:t>Middleware</a:t>
                      </a:r>
                    </a:p>
                  </a:txBody>
                  <a:tcPr marL="0" marR="0" marT="45706" marB="45706"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580936">
                <a:tc gridSpan="4">
                  <a:txBody>
                    <a:bodyPr/>
                    <a:lstStyle>
                      <a:lvl1pPr eaLnBrk="0" hangingPunct="0">
                        <a:spcBef>
                          <a:spcPct val="20000"/>
                        </a:spcBef>
                        <a:buFont typeface="Arial" charset="0"/>
                        <a:defRPr sz="2800">
                          <a:solidFill>
                            <a:schemeClr val="tx1"/>
                          </a:solidFill>
                          <a:latin typeface="Calibri" charset="0"/>
                          <a:ea typeface="ＭＳ Ｐゴシック" charset="-128"/>
                        </a:defRPr>
                      </a:lvl1pPr>
                      <a:lvl2pPr marL="742950" indent="-285750" eaLnBrk="0" hangingPunct="0">
                        <a:spcBef>
                          <a:spcPct val="20000"/>
                        </a:spcBef>
                        <a:buFont typeface="Arial" charset="0"/>
                        <a:defRPr sz="2400">
                          <a:solidFill>
                            <a:schemeClr val="tx1"/>
                          </a:solidFill>
                          <a:latin typeface="Calibri" charset="0"/>
                          <a:ea typeface="ＭＳ Ｐゴシック" charset="-128"/>
                        </a:defRPr>
                      </a:lvl2pPr>
                      <a:lvl3pPr marL="1143000" indent="-228600" eaLnBrk="0" hangingPunct="0">
                        <a:spcBef>
                          <a:spcPct val="20000"/>
                        </a:spcBef>
                        <a:buFont typeface="Arial" charset="0"/>
                        <a:defRPr sz="2000">
                          <a:solidFill>
                            <a:schemeClr val="tx1"/>
                          </a:solidFill>
                          <a:latin typeface="Calibri" charset="0"/>
                          <a:ea typeface="ＭＳ Ｐゴシック" charset="-128"/>
                        </a:defRPr>
                      </a:lvl3pPr>
                      <a:lvl4pPr marL="1600200" indent="-228600" eaLnBrk="0" hangingPunct="0">
                        <a:spcBef>
                          <a:spcPct val="20000"/>
                        </a:spcBef>
                        <a:buFont typeface="Arial" charset="0"/>
                        <a:defRPr>
                          <a:solidFill>
                            <a:schemeClr val="tx1"/>
                          </a:solidFill>
                          <a:latin typeface="Calibri" charset="0"/>
                          <a:ea typeface="ＭＳ Ｐゴシック" charset="-128"/>
                        </a:defRPr>
                      </a:lvl4pPr>
                      <a:lvl5pPr marL="2057400" indent="-228600" eaLnBrk="0" hangingPunct="0">
                        <a:spcBef>
                          <a:spcPct val="20000"/>
                        </a:spcBef>
                        <a:buFont typeface="Arial" charset="0"/>
                        <a:defRPr>
                          <a:solidFill>
                            <a:schemeClr val="tx1"/>
                          </a:solidFill>
                          <a:latin typeface="Calibri" charset="0"/>
                          <a:ea typeface="ＭＳ Ｐゴシック" charset="-128"/>
                        </a:defRPr>
                      </a:lvl5pPr>
                      <a:lvl6pPr marL="25146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800" b="0" i="0" u="none" strike="noStrike" cap="none" normalizeH="0" baseline="0">
                          <a:ln>
                            <a:noFill/>
                          </a:ln>
                          <a:solidFill>
                            <a:srgbClr val="FF0000"/>
                          </a:solidFill>
                          <a:effectLst/>
                          <a:latin typeface="Arial" charset="0"/>
                          <a:ea typeface="ＭＳ Ｐゴシック" charset="-128"/>
                        </a:rPr>
                        <a:t>Operating Systems</a:t>
                      </a:r>
                    </a:p>
                  </a:txBody>
                  <a:tcPr marL="0" marR="0" marT="45706" marB="45706"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r h="580936">
                <a:tc gridSpan="4">
                  <a:txBody>
                    <a:bodyPr/>
                    <a:lstStyle>
                      <a:lvl1pPr eaLnBrk="0" hangingPunct="0">
                        <a:spcBef>
                          <a:spcPct val="20000"/>
                        </a:spcBef>
                        <a:buFont typeface="Arial" charset="0"/>
                        <a:defRPr sz="2800">
                          <a:solidFill>
                            <a:schemeClr val="tx1"/>
                          </a:solidFill>
                          <a:latin typeface="Calibri" charset="0"/>
                          <a:ea typeface="ＭＳ Ｐゴシック" charset="-128"/>
                        </a:defRPr>
                      </a:lvl1pPr>
                      <a:lvl2pPr marL="742950" indent="-285750" eaLnBrk="0" hangingPunct="0">
                        <a:spcBef>
                          <a:spcPct val="20000"/>
                        </a:spcBef>
                        <a:buFont typeface="Arial" charset="0"/>
                        <a:defRPr sz="2400">
                          <a:solidFill>
                            <a:schemeClr val="tx1"/>
                          </a:solidFill>
                          <a:latin typeface="Calibri" charset="0"/>
                          <a:ea typeface="ＭＳ Ｐゴシック" charset="-128"/>
                        </a:defRPr>
                      </a:lvl2pPr>
                      <a:lvl3pPr marL="1143000" indent="-228600" eaLnBrk="0" hangingPunct="0">
                        <a:spcBef>
                          <a:spcPct val="20000"/>
                        </a:spcBef>
                        <a:buFont typeface="Arial" charset="0"/>
                        <a:defRPr sz="2000">
                          <a:solidFill>
                            <a:schemeClr val="tx1"/>
                          </a:solidFill>
                          <a:latin typeface="Calibri" charset="0"/>
                          <a:ea typeface="ＭＳ Ｐゴシック" charset="-128"/>
                        </a:defRPr>
                      </a:lvl3pPr>
                      <a:lvl4pPr marL="1600200" indent="-228600" eaLnBrk="0" hangingPunct="0">
                        <a:spcBef>
                          <a:spcPct val="20000"/>
                        </a:spcBef>
                        <a:buFont typeface="Arial" charset="0"/>
                        <a:defRPr>
                          <a:solidFill>
                            <a:schemeClr val="tx1"/>
                          </a:solidFill>
                          <a:latin typeface="Calibri" charset="0"/>
                          <a:ea typeface="ＭＳ Ｐゴシック" charset="-128"/>
                        </a:defRPr>
                      </a:lvl4pPr>
                      <a:lvl5pPr marL="2057400" indent="-228600" eaLnBrk="0" hangingPunct="0">
                        <a:spcBef>
                          <a:spcPct val="20000"/>
                        </a:spcBef>
                        <a:buFont typeface="Arial" charset="0"/>
                        <a:defRPr>
                          <a:solidFill>
                            <a:schemeClr val="tx1"/>
                          </a:solidFill>
                          <a:latin typeface="Calibri" charset="0"/>
                          <a:ea typeface="ＭＳ Ｐゴシック" charset="-128"/>
                        </a:defRPr>
                      </a:lvl5pPr>
                      <a:lvl6pPr marL="25146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800" b="0" i="0" u="none" strike="noStrike" cap="none" normalizeH="0" baseline="0">
                          <a:ln>
                            <a:noFill/>
                          </a:ln>
                          <a:solidFill>
                            <a:srgbClr val="FF0000"/>
                          </a:solidFill>
                          <a:effectLst/>
                          <a:latin typeface="Arial" charset="0"/>
                          <a:ea typeface="ＭＳ Ｐゴシック" charset="-128"/>
                        </a:rPr>
                        <a:t>Computers</a:t>
                      </a:r>
                    </a:p>
                  </a:txBody>
                  <a:tcPr marL="0" marR="0" marT="45706" marB="45706"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3"/>
                  </a:ext>
                </a:extLst>
              </a:tr>
              <a:tr h="580936">
                <a:tc>
                  <a:txBody>
                    <a:bodyPr/>
                    <a:lstStyle>
                      <a:lvl1pPr eaLnBrk="0" hangingPunct="0">
                        <a:spcBef>
                          <a:spcPct val="20000"/>
                        </a:spcBef>
                        <a:buFont typeface="Arial" charset="0"/>
                        <a:defRPr sz="2800">
                          <a:solidFill>
                            <a:schemeClr val="tx1"/>
                          </a:solidFill>
                          <a:latin typeface="Calibri" charset="0"/>
                          <a:ea typeface="ＭＳ Ｐゴシック" charset="-128"/>
                        </a:defRPr>
                      </a:lvl1pPr>
                      <a:lvl2pPr marL="742950" indent="-285750" eaLnBrk="0" hangingPunct="0">
                        <a:spcBef>
                          <a:spcPct val="20000"/>
                        </a:spcBef>
                        <a:buFont typeface="Arial" charset="0"/>
                        <a:defRPr sz="2400">
                          <a:solidFill>
                            <a:schemeClr val="tx1"/>
                          </a:solidFill>
                          <a:latin typeface="Calibri" charset="0"/>
                          <a:ea typeface="ＭＳ Ｐゴシック" charset="-128"/>
                        </a:defRPr>
                      </a:lvl2pPr>
                      <a:lvl3pPr marL="1143000" indent="-228600" eaLnBrk="0" hangingPunct="0">
                        <a:spcBef>
                          <a:spcPct val="20000"/>
                        </a:spcBef>
                        <a:buFont typeface="Arial" charset="0"/>
                        <a:defRPr sz="2000">
                          <a:solidFill>
                            <a:schemeClr val="tx1"/>
                          </a:solidFill>
                          <a:latin typeface="Calibri" charset="0"/>
                          <a:ea typeface="ＭＳ Ｐゴシック" charset="-128"/>
                        </a:defRPr>
                      </a:lvl3pPr>
                      <a:lvl4pPr marL="1600200" indent="-228600" eaLnBrk="0" hangingPunct="0">
                        <a:spcBef>
                          <a:spcPct val="20000"/>
                        </a:spcBef>
                        <a:buFont typeface="Arial" charset="0"/>
                        <a:defRPr>
                          <a:solidFill>
                            <a:schemeClr val="tx1"/>
                          </a:solidFill>
                          <a:latin typeface="Calibri" charset="0"/>
                          <a:ea typeface="ＭＳ Ｐゴシック" charset="-128"/>
                        </a:defRPr>
                      </a:lvl4pPr>
                      <a:lvl5pPr marL="2057400" indent="-228600" eaLnBrk="0" hangingPunct="0">
                        <a:spcBef>
                          <a:spcPct val="20000"/>
                        </a:spcBef>
                        <a:buFont typeface="Arial" charset="0"/>
                        <a:defRPr>
                          <a:solidFill>
                            <a:schemeClr val="tx1"/>
                          </a:solidFill>
                          <a:latin typeface="Calibri" charset="0"/>
                          <a:ea typeface="ＭＳ Ｐゴシック" charset="-128"/>
                        </a:defRPr>
                      </a:lvl5pPr>
                      <a:lvl6pPr marL="25146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400" b="0" i="0" u="none" strike="noStrike" cap="none" normalizeH="0" baseline="0">
                          <a:ln>
                            <a:noFill/>
                          </a:ln>
                          <a:solidFill>
                            <a:srgbClr val="FF0000"/>
                          </a:solidFill>
                          <a:effectLst/>
                          <a:latin typeface="Arial" charset="0"/>
                          <a:ea typeface="ＭＳ Ｐゴシック" charset="-128"/>
                        </a:rPr>
                        <a:t>Processors</a:t>
                      </a:r>
                    </a:p>
                  </a:txBody>
                  <a:tcPr marL="0" marR="0" marT="45706" marB="45706"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a:txBody>
                    <a:bodyPr/>
                    <a:lstStyle>
                      <a:lvl1pPr eaLnBrk="0" hangingPunct="0">
                        <a:spcBef>
                          <a:spcPct val="20000"/>
                        </a:spcBef>
                        <a:buFont typeface="Arial" charset="0"/>
                        <a:defRPr sz="2800">
                          <a:solidFill>
                            <a:schemeClr val="tx1"/>
                          </a:solidFill>
                          <a:latin typeface="Calibri" charset="0"/>
                          <a:ea typeface="ＭＳ Ｐゴシック" charset="-128"/>
                        </a:defRPr>
                      </a:lvl1pPr>
                      <a:lvl2pPr marL="742950" indent="-285750" eaLnBrk="0" hangingPunct="0">
                        <a:spcBef>
                          <a:spcPct val="20000"/>
                        </a:spcBef>
                        <a:buFont typeface="Arial" charset="0"/>
                        <a:defRPr sz="2400">
                          <a:solidFill>
                            <a:schemeClr val="tx1"/>
                          </a:solidFill>
                          <a:latin typeface="Calibri" charset="0"/>
                          <a:ea typeface="ＭＳ Ｐゴシック" charset="-128"/>
                        </a:defRPr>
                      </a:lvl2pPr>
                      <a:lvl3pPr marL="1143000" indent="-228600" eaLnBrk="0" hangingPunct="0">
                        <a:spcBef>
                          <a:spcPct val="20000"/>
                        </a:spcBef>
                        <a:buFont typeface="Arial" charset="0"/>
                        <a:defRPr sz="2000">
                          <a:solidFill>
                            <a:schemeClr val="tx1"/>
                          </a:solidFill>
                          <a:latin typeface="Calibri" charset="0"/>
                          <a:ea typeface="ＭＳ Ｐゴシック" charset="-128"/>
                        </a:defRPr>
                      </a:lvl3pPr>
                      <a:lvl4pPr marL="1600200" indent="-228600" eaLnBrk="0" hangingPunct="0">
                        <a:spcBef>
                          <a:spcPct val="20000"/>
                        </a:spcBef>
                        <a:buFont typeface="Arial" charset="0"/>
                        <a:defRPr>
                          <a:solidFill>
                            <a:schemeClr val="tx1"/>
                          </a:solidFill>
                          <a:latin typeface="Calibri" charset="0"/>
                          <a:ea typeface="ＭＳ Ｐゴシック" charset="-128"/>
                        </a:defRPr>
                      </a:lvl4pPr>
                      <a:lvl5pPr marL="2057400" indent="-228600" eaLnBrk="0" hangingPunct="0">
                        <a:spcBef>
                          <a:spcPct val="20000"/>
                        </a:spcBef>
                        <a:buFont typeface="Arial" charset="0"/>
                        <a:defRPr>
                          <a:solidFill>
                            <a:schemeClr val="tx1"/>
                          </a:solidFill>
                          <a:latin typeface="Calibri" charset="0"/>
                          <a:ea typeface="ＭＳ Ｐゴシック" charset="-128"/>
                        </a:defRPr>
                      </a:lvl5pPr>
                      <a:lvl6pPr marL="25146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400" b="0" i="0" u="none" strike="noStrike" cap="none" normalizeH="0" baseline="0">
                          <a:ln>
                            <a:noFill/>
                          </a:ln>
                          <a:solidFill>
                            <a:srgbClr val="FF0000"/>
                          </a:solidFill>
                          <a:effectLst/>
                          <a:latin typeface="Arial" charset="0"/>
                          <a:ea typeface="ＭＳ Ｐゴシック" charset="-128"/>
                        </a:rPr>
                        <a:t>Memories</a:t>
                      </a:r>
                      <a:endParaRPr kumimoji="0" lang="en-US" altLang="en-US" sz="2800" b="0" i="0" u="none" strike="noStrike" cap="none" normalizeH="0" baseline="0">
                        <a:ln>
                          <a:noFill/>
                        </a:ln>
                        <a:solidFill>
                          <a:srgbClr val="FF0000"/>
                        </a:solidFill>
                        <a:effectLst/>
                        <a:latin typeface="Arial" charset="0"/>
                        <a:ea typeface="ＭＳ Ｐゴシック" charset="-128"/>
                      </a:endParaRPr>
                    </a:p>
                  </a:txBody>
                  <a:tcPr marL="0" marR="0" marT="45706" marB="45706"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a:txBody>
                    <a:bodyPr/>
                    <a:lstStyle>
                      <a:lvl1pPr eaLnBrk="0" hangingPunct="0">
                        <a:spcBef>
                          <a:spcPct val="20000"/>
                        </a:spcBef>
                        <a:buFont typeface="Arial" charset="0"/>
                        <a:defRPr sz="2800">
                          <a:solidFill>
                            <a:schemeClr val="tx1"/>
                          </a:solidFill>
                          <a:latin typeface="Calibri" charset="0"/>
                          <a:ea typeface="ＭＳ Ｐゴシック" charset="-128"/>
                        </a:defRPr>
                      </a:lvl1pPr>
                      <a:lvl2pPr marL="742950" indent="-285750" eaLnBrk="0" hangingPunct="0">
                        <a:spcBef>
                          <a:spcPct val="20000"/>
                        </a:spcBef>
                        <a:buFont typeface="Arial" charset="0"/>
                        <a:defRPr sz="2400">
                          <a:solidFill>
                            <a:schemeClr val="tx1"/>
                          </a:solidFill>
                          <a:latin typeface="Calibri" charset="0"/>
                          <a:ea typeface="ＭＳ Ｐゴシック" charset="-128"/>
                        </a:defRPr>
                      </a:lvl2pPr>
                      <a:lvl3pPr marL="1143000" indent="-228600" eaLnBrk="0" hangingPunct="0">
                        <a:spcBef>
                          <a:spcPct val="20000"/>
                        </a:spcBef>
                        <a:buFont typeface="Arial" charset="0"/>
                        <a:defRPr sz="2000">
                          <a:solidFill>
                            <a:schemeClr val="tx1"/>
                          </a:solidFill>
                          <a:latin typeface="Calibri" charset="0"/>
                          <a:ea typeface="ＭＳ Ｐゴシック" charset="-128"/>
                        </a:defRPr>
                      </a:lvl3pPr>
                      <a:lvl4pPr marL="1600200" indent="-228600" eaLnBrk="0" hangingPunct="0">
                        <a:spcBef>
                          <a:spcPct val="20000"/>
                        </a:spcBef>
                        <a:buFont typeface="Arial" charset="0"/>
                        <a:defRPr>
                          <a:solidFill>
                            <a:schemeClr val="tx1"/>
                          </a:solidFill>
                          <a:latin typeface="Calibri" charset="0"/>
                          <a:ea typeface="ＭＳ Ｐゴシック" charset="-128"/>
                        </a:defRPr>
                      </a:lvl4pPr>
                      <a:lvl5pPr marL="2057400" indent="-228600" eaLnBrk="0" hangingPunct="0">
                        <a:spcBef>
                          <a:spcPct val="20000"/>
                        </a:spcBef>
                        <a:buFont typeface="Arial" charset="0"/>
                        <a:defRPr>
                          <a:solidFill>
                            <a:schemeClr val="tx1"/>
                          </a:solidFill>
                          <a:latin typeface="Calibri" charset="0"/>
                          <a:ea typeface="ＭＳ Ｐゴシック" charset="-128"/>
                        </a:defRPr>
                      </a:lvl5pPr>
                      <a:lvl6pPr marL="25146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1600" b="0" i="0" u="none" strike="noStrike" cap="none" normalizeH="0" baseline="0">
                          <a:ln>
                            <a:noFill/>
                          </a:ln>
                          <a:solidFill>
                            <a:srgbClr val="FF0000"/>
                          </a:solidFill>
                          <a:effectLst/>
                          <a:latin typeface="Arial" charset="0"/>
                          <a:ea typeface="ＭＳ Ｐゴシック" charset="-128"/>
                        </a:rPr>
                        <a:t>Display Components</a:t>
                      </a:r>
                      <a:endParaRPr kumimoji="0" lang="en-US" altLang="en-US" sz="2800" b="0" i="0" u="none" strike="noStrike" cap="none" normalizeH="0" baseline="0">
                        <a:ln>
                          <a:noFill/>
                        </a:ln>
                        <a:solidFill>
                          <a:srgbClr val="FF0000"/>
                        </a:solidFill>
                        <a:effectLst/>
                        <a:latin typeface="Arial" charset="0"/>
                        <a:ea typeface="ＭＳ Ｐゴシック" charset="-128"/>
                      </a:endParaRPr>
                    </a:p>
                  </a:txBody>
                  <a:tcPr marL="0" marR="0" marT="45706" marB="45706"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a:txBody>
                    <a:bodyPr/>
                    <a:lstStyle>
                      <a:lvl1pPr eaLnBrk="0" hangingPunct="0">
                        <a:spcBef>
                          <a:spcPct val="20000"/>
                        </a:spcBef>
                        <a:buFont typeface="Arial" charset="0"/>
                        <a:defRPr sz="2800">
                          <a:solidFill>
                            <a:schemeClr val="tx1"/>
                          </a:solidFill>
                          <a:latin typeface="Calibri" charset="0"/>
                          <a:ea typeface="ＭＳ Ｐゴシック" charset="-128"/>
                        </a:defRPr>
                      </a:lvl1pPr>
                      <a:lvl2pPr marL="742950" indent="-285750" eaLnBrk="0" hangingPunct="0">
                        <a:spcBef>
                          <a:spcPct val="20000"/>
                        </a:spcBef>
                        <a:buFont typeface="Arial" charset="0"/>
                        <a:defRPr sz="2400">
                          <a:solidFill>
                            <a:schemeClr val="tx1"/>
                          </a:solidFill>
                          <a:latin typeface="Calibri" charset="0"/>
                          <a:ea typeface="ＭＳ Ｐゴシック" charset="-128"/>
                        </a:defRPr>
                      </a:lvl2pPr>
                      <a:lvl3pPr marL="1143000" indent="-228600" eaLnBrk="0" hangingPunct="0">
                        <a:spcBef>
                          <a:spcPct val="20000"/>
                        </a:spcBef>
                        <a:buFont typeface="Arial" charset="0"/>
                        <a:defRPr sz="2000">
                          <a:solidFill>
                            <a:schemeClr val="tx1"/>
                          </a:solidFill>
                          <a:latin typeface="Calibri" charset="0"/>
                          <a:ea typeface="ＭＳ Ｐゴシック" charset="-128"/>
                        </a:defRPr>
                      </a:lvl3pPr>
                      <a:lvl4pPr marL="1600200" indent="-228600" eaLnBrk="0" hangingPunct="0">
                        <a:spcBef>
                          <a:spcPct val="20000"/>
                        </a:spcBef>
                        <a:buFont typeface="Arial" charset="0"/>
                        <a:defRPr>
                          <a:solidFill>
                            <a:schemeClr val="tx1"/>
                          </a:solidFill>
                          <a:latin typeface="Calibri" charset="0"/>
                          <a:ea typeface="ＭＳ Ｐゴシック" charset="-128"/>
                        </a:defRPr>
                      </a:lvl4pPr>
                      <a:lvl5pPr marL="2057400" indent="-228600" eaLnBrk="0" hangingPunct="0">
                        <a:spcBef>
                          <a:spcPct val="20000"/>
                        </a:spcBef>
                        <a:buFont typeface="Arial" charset="0"/>
                        <a:defRPr>
                          <a:solidFill>
                            <a:schemeClr val="tx1"/>
                          </a:solidFill>
                          <a:latin typeface="Calibri" charset="0"/>
                          <a:ea typeface="ＭＳ Ｐゴシック" charset="-128"/>
                        </a:defRPr>
                      </a:lvl5pPr>
                      <a:lvl6pPr marL="25146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000" b="0" i="0" u="none" strike="noStrike" cap="none" normalizeH="0" baseline="0">
                          <a:ln>
                            <a:noFill/>
                          </a:ln>
                          <a:solidFill>
                            <a:srgbClr val="FF0000"/>
                          </a:solidFill>
                          <a:effectLst/>
                          <a:latin typeface="Arial" charset="0"/>
                          <a:ea typeface="ＭＳ Ｐゴシック" charset="-128"/>
                        </a:rPr>
                        <a:t>Interconnects</a:t>
                      </a:r>
                      <a:endParaRPr kumimoji="0" lang="en-US" altLang="en-US" sz="2400" b="0" i="0" u="none" strike="noStrike" cap="none" normalizeH="0" baseline="0">
                        <a:ln>
                          <a:noFill/>
                        </a:ln>
                        <a:solidFill>
                          <a:srgbClr val="FF0000"/>
                        </a:solidFill>
                        <a:effectLst/>
                        <a:latin typeface="Arial" charset="0"/>
                        <a:ea typeface="ＭＳ Ｐゴシック" charset="-128"/>
                      </a:endParaRPr>
                    </a:p>
                  </a:txBody>
                  <a:tcPr marL="0" marR="0" marT="45706" marB="45706"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extLst>
                  <a:ext uri="{0D108BD9-81ED-4DB2-BD59-A6C34878D82A}">
                    <a16:rowId xmlns:a16="http://schemas.microsoft.com/office/drawing/2014/main" val="10004"/>
                  </a:ext>
                </a:extLst>
              </a:tr>
              <a:tr h="579349">
                <a:tc gridSpan="4">
                  <a:txBody>
                    <a:bodyPr/>
                    <a:lstStyle>
                      <a:lvl1pPr eaLnBrk="0" hangingPunct="0">
                        <a:spcBef>
                          <a:spcPct val="20000"/>
                        </a:spcBef>
                        <a:buFont typeface="Arial" charset="0"/>
                        <a:defRPr sz="2800">
                          <a:solidFill>
                            <a:schemeClr val="tx1"/>
                          </a:solidFill>
                          <a:latin typeface="Calibri" charset="0"/>
                          <a:ea typeface="ＭＳ Ｐゴシック" charset="-128"/>
                        </a:defRPr>
                      </a:lvl1pPr>
                      <a:lvl2pPr marL="742950" indent="-285750" eaLnBrk="0" hangingPunct="0">
                        <a:spcBef>
                          <a:spcPct val="20000"/>
                        </a:spcBef>
                        <a:buFont typeface="Arial" charset="0"/>
                        <a:defRPr sz="2400">
                          <a:solidFill>
                            <a:schemeClr val="tx1"/>
                          </a:solidFill>
                          <a:latin typeface="Calibri" charset="0"/>
                          <a:ea typeface="ＭＳ Ｐゴシック" charset="-128"/>
                        </a:defRPr>
                      </a:lvl2pPr>
                      <a:lvl3pPr marL="1143000" indent="-228600" eaLnBrk="0" hangingPunct="0">
                        <a:spcBef>
                          <a:spcPct val="20000"/>
                        </a:spcBef>
                        <a:buFont typeface="Arial" charset="0"/>
                        <a:defRPr sz="2000">
                          <a:solidFill>
                            <a:schemeClr val="tx1"/>
                          </a:solidFill>
                          <a:latin typeface="Calibri" charset="0"/>
                          <a:ea typeface="ＭＳ Ｐゴシック" charset="-128"/>
                        </a:defRPr>
                      </a:lvl3pPr>
                      <a:lvl4pPr marL="1600200" indent="-228600" eaLnBrk="0" hangingPunct="0">
                        <a:spcBef>
                          <a:spcPct val="20000"/>
                        </a:spcBef>
                        <a:buFont typeface="Arial" charset="0"/>
                        <a:defRPr>
                          <a:solidFill>
                            <a:schemeClr val="tx1"/>
                          </a:solidFill>
                          <a:latin typeface="Calibri" charset="0"/>
                          <a:ea typeface="ＭＳ Ｐゴシック" charset="-128"/>
                        </a:defRPr>
                      </a:lvl4pPr>
                      <a:lvl5pPr marL="2057400" indent="-228600" eaLnBrk="0" hangingPunct="0">
                        <a:spcBef>
                          <a:spcPct val="20000"/>
                        </a:spcBef>
                        <a:buFont typeface="Arial" charset="0"/>
                        <a:defRPr>
                          <a:solidFill>
                            <a:schemeClr val="tx1"/>
                          </a:solidFill>
                          <a:latin typeface="Calibri" charset="0"/>
                          <a:ea typeface="ＭＳ Ｐゴシック" charset="-128"/>
                        </a:defRPr>
                      </a:lvl5pPr>
                      <a:lvl6pPr marL="25146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800" b="0" i="0" u="none" strike="noStrike" cap="none" normalizeH="0" baseline="0">
                          <a:ln>
                            <a:noFill/>
                          </a:ln>
                          <a:solidFill>
                            <a:srgbClr val="FF0000"/>
                          </a:solidFill>
                          <a:effectLst/>
                          <a:latin typeface="Arial" charset="0"/>
                          <a:ea typeface="ＭＳ Ｐゴシック" charset="-128"/>
                        </a:rPr>
                        <a:t>Materials</a:t>
                      </a:r>
                    </a:p>
                  </a:txBody>
                  <a:tcPr marL="0" marR="0" marT="45706" marB="45706"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5"/>
                  </a:ext>
                </a:extLst>
              </a:tr>
              <a:tr h="544430">
                <a:tc gridSpan="4">
                  <a:txBody>
                    <a:bodyPr/>
                    <a:lstStyle>
                      <a:lvl1pPr eaLnBrk="0" hangingPunct="0">
                        <a:spcBef>
                          <a:spcPct val="20000"/>
                        </a:spcBef>
                        <a:buFont typeface="Arial" charset="0"/>
                        <a:defRPr sz="2800">
                          <a:solidFill>
                            <a:schemeClr val="tx1"/>
                          </a:solidFill>
                          <a:latin typeface="Calibri" charset="0"/>
                          <a:ea typeface="ＭＳ Ｐゴシック" charset="-128"/>
                        </a:defRPr>
                      </a:lvl1pPr>
                      <a:lvl2pPr marL="742950" indent="-285750" eaLnBrk="0" hangingPunct="0">
                        <a:spcBef>
                          <a:spcPct val="20000"/>
                        </a:spcBef>
                        <a:buFont typeface="Arial" charset="0"/>
                        <a:defRPr sz="2400">
                          <a:solidFill>
                            <a:schemeClr val="tx1"/>
                          </a:solidFill>
                          <a:latin typeface="Calibri" charset="0"/>
                          <a:ea typeface="ＭＳ Ｐゴシック" charset="-128"/>
                        </a:defRPr>
                      </a:lvl2pPr>
                      <a:lvl3pPr marL="1143000" indent="-228600" eaLnBrk="0" hangingPunct="0">
                        <a:spcBef>
                          <a:spcPct val="20000"/>
                        </a:spcBef>
                        <a:buFont typeface="Arial" charset="0"/>
                        <a:defRPr sz="2000">
                          <a:solidFill>
                            <a:schemeClr val="tx1"/>
                          </a:solidFill>
                          <a:latin typeface="Calibri" charset="0"/>
                          <a:ea typeface="ＭＳ Ｐゴシック" charset="-128"/>
                        </a:defRPr>
                      </a:lvl3pPr>
                      <a:lvl4pPr marL="1600200" indent="-228600" eaLnBrk="0" hangingPunct="0">
                        <a:spcBef>
                          <a:spcPct val="20000"/>
                        </a:spcBef>
                        <a:buFont typeface="Arial" charset="0"/>
                        <a:defRPr>
                          <a:solidFill>
                            <a:schemeClr val="tx1"/>
                          </a:solidFill>
                          <a:latin typeface="Calibri" charset="0"/>
                          <a:ea typeface="ＭＳ Ｐゴシック" charset="-128"/>
                        </a:defRPr>
                      </a:lvl4pPr>
                      <a:lvl5pPr marL="2057400" indent="-228600" eaLnBrk="0" hangingPunct="0">
                        <a:spcBef>
                          <a:spcPct val="20000"/>
                        </a:spcBef>
                        <a:buFont typeface="Arial" charset="0"/>
                        <a:defRPr>
                          <a:solidFill>
                            <a:schemeClr val="tx1"/>
                          </a:solidFill>
                          <a:latin typeface="Calibri" charset="0"/>
                          <a:ea typeface="ＭＳ Ｐゴシック" charset="-128"/>
                        </a:defRPr>
                      </a:lvl5pPr>
                      <a:lvl6pPr marL="25146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6pPr>
                      <a:lvl7pPr marL="29718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7pPr>
                      <a:lvl8pPr marL="34290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8pPr>
                      <a:lvl9pPr marL="3886200" indent="-228600" eaLnBrk="0" fontAlgn="base" hangingPunct="0">
                        <a:spcBef>
                          <a:spcPct val="20000"/>
                        </a:spcBef>
                        <a:spcAft>
                          <a:spcPct val="0"/>
                        </a:spcAft>
                        <a:buFont typeface="Arial" charset="0"/>
                        <a:defRPr>
                          <a:solidFill>
                            <a:schemeClr val="tx1"/>
                          </a:solidFill>
                          <a:latin typeface="Calibri" charset="0"/>
                          <a:ea typeface="ＭＳ Ｐゴシック" charset="-128"/>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800" b="0" i="0" u="none" strike="noStrike" cap="none" normalizeH="0" baseline="0" dirty="0">
                          <a:ln>
                            <a:noFill/>
                          </a:ln>
                          <a:solidFill>
                            <a:srgbClr val="FF0000"/>
                          </a:solidFill>
                          <a:effectLst/>
                          <a:latin typeface="Arial" charset="0"/>
                          <a:ea typeface="ＭＳ Ｐゴシック" charset="-128"/>
                        </a:rPr>
                        <a:t>Physics</a:t>
                      </a:r>
                    </a:p>
                  </a:txBody>
                  <a:tcPr marL="0" marR="0" marT="45706" marB="45706"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6"/>
                  </a:ext>
                </a:extLst>
              </a:tr>
            </a:tbl>
          </a:graphicData>
        </a:graphic>
      </p:graphicFrame>
    </p:spTree>
  </p:cSld>
  <p:clrMapOvr>
    <a:overrideClrMapping bg1="lt1" tx1="dk1" bg2="lt2" tx2="dk2" accent1="accent1" accent2="accent2" accent3="accent3" accent4="accent4" accent5="accent5" accent6="accent6" hlink="hlink" folHlink="folHlink"/>
  </p:clrMapOvr>
  <p:transitio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658ED-2A53-31BC-C728-5838B3E2BD16}"/>
              </a:ext>
            </a:extLst>
          </p:cNvPr>
          <p:cNvSpPr>
            <a:spLocks noGrp="1"/>
          </p:cNvSpPr>
          <p:nvPr>
            <p:ph type="title"/>
          </p:nvPr>
        </p:nvSpPr>
        <p:spPr/>
        <p:txBody>
          <a:bodyPr/>
          <a:lstStyle/>
          <a:p>
            <a:endParaRPr lang="en-US"/>
          </a:p>
        </p:txBody>
      </p:sp>
      <p:pic>
        <p:nvPicPr>
          <p:cNvPr id="95233" name="Picture 1" descr="storage capacity chart">
            <a:extLst>
              <a:ext uri="{FF2B5EF4-FFF2-40B4-BE49-F238E27FC236}">
                <a16:creationId xmlns:a16="http://schemas.microsoft.com/office/drawing/2014/main" id="{0F97C936-41F1-3764-61CE-C63C255345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609" y="274637"/>
            <a:ext cx="8816166" cy="6245143"/>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3" descr="storage media units chart">
            <a:extLst>
              <a:ext uri="{FF2B5EF4-FFF2-40B4-BE49-F238E27FC236}">
                <a16:creationId xmlns:a16="http://schemas.microsoft.com/office/drawing/2014/main" id="{D44FD439-D31A-3636-D361-08EA5595B9D3}"/>
              </a:ext>
            </a:extLst>
          </p:cNvPr>
          <p:cNvSpPr>
            <a:spLocks noChangeAspect="1" noChangeArrowheads="1"/>
          </p:cNvSpPr>
          <p:nvPr/>
        </p:nvSpPr>
        <p:spPr bwMode="auto">
          <a:xfrm>
            <a:off x="76200" y="-1889125"/>
            <a:ext cx="7924800" cy="569976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5">
            <a:hlinkClick r:id="rId3"/>
            <a:extLst>
              <a:ext uri="{FF2B5EF4-FFF2-40B4-BE49-F238E27FC236}">
                <a16:creationId xmlns:a16="http://schemas.microsoft.com/office/drawing/2014/main" id="{F78779D2-013D-44D5-90A3-F2348BA060DB}"/>
              </a:ext>
            </a:extLst>
          </p:cNvPr>
          <p:cNvSpPr>
            <a:spLocks noChangeAspect="1" noChangeArrowheads="1"/>
          </p:cNvSpPr>
          <p:nvPr/>
        </p:nvSpPr>
        <p:spPr bwMode="auto">
          <a:xfrm>
            <a:off x="149225" y="-5562600"/>
            <a:ext cx="365760" cy="36576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7">
            <a:hlinkClick r:id="rId4"/>
            <a:extLst>
              <a:ext uri="{FF2B5EF4-FFF2-40B4-BE49-F238E27FC236}">
                <a16:creationId xmlns:a16="http://schemas.microsoft.com/office/drawing/2014/main" id="{ACB4C767-C0C8-82B5-F30F-1FD681985728}"/>
              </a:ext>
            </a:extLst>
          </p:cNvPr>
          <p:cNvSpPr>
            <a:spLocks noChangeAspect="1" noChangeArrowheads="1"/>
          </p:cNvSpPr>
          <p:nvPr/>
        </p:nvSpPr>
        <p:spPr bwMode="auto">
          <a:xfrm>
            <a:off x="149225" y="-2713038"/>
            <a:ext cx="365760" cy="36576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9">
            <a:hlinkClick r:id="rId5"/>
            <a:extLst>
              <a:ext uri="{FF2B5EF4-FFF2-40B4-BE49-F238E27FC236}">
                <a16:creationId xmlns:a16="http://schemas.microsoft.com/office/drawing/2014/main" id="{EB74770F-F476-DD84-EF1E-2A227490D5B3}"/>
              </a:ext>
            </a:extLst>
          </p:cNvPr>
          <p:cNvSpPr>
            <a:spLocks noChangeAspect="1" noChangeArrowheads="1"/>
          </p:cNvSpPr>
          <p:nvPr/>
        </p:nvSpPr>
        <p:spPr bwMode="auto">
          <a:xfrm>
            <a:off x="149225" y="136525"/>
            <a:ext cx="365760" cy="36576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35391735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2">
            <a:extLst>
              <a:ext uri="{FF2B5EF4-FFF2-40B4-BE49-F238E27FC236}">
                <a16:creationId xmlns:a16="http://schemas.microsoft.com/office/drawing/2014/main" id="{4712A2EE-50C9-C668-778A-19FABFBDF3A7}"/>
              </a:ext>
            </a:extLst>
          </p:cNvPr>
          <p:cNvSpPr>
            <a:spLocks noGrp="1"/>
          </p:cNvSpPr>
          <p:nvPr>
            <p:ph type="ctrTitle"/>
          </p:nvPr>
        </p:nvSpPr>
        <p:spPr/>
        <p:txBody>
          <a:bodyPr/>
          <a:lstStyle/>
          <a:p>
            <a:pPr eaLnBrk="1" hangingPunct="1"/>
            <a:r>
              <a:rPr lang="en-US" altLang="en-US">
                <a:ea typeface="ＭＳ Ｐゴシック" panose="020B0600070205080204" pitchFamily="34" charset="-128"/>
              </a:rPr>
              <a:t>Questions?</a:t>
            </a:r>
          </a:p>
        </p:txBody>
      </p:sp>
      <p:sp>
        <p:nvSpPr>
          <p:cNvPr id="47107" name="Rectangle 3">
            <a:extLst>
              <a:ext uri="{FF2B5EF4-FFF2-40B4-BE49-F238E27FC236}">
                <a16:creationId xmlns:a16="http://schemas.microsoft.com/office/drawing/2014/main" id="{E9EA714C-D0B1-28A2-ECDE-74105CB322AF}"/>
              </a:ext>
            </a:extLst>
          </p:cNvPr>
          <p:cNvSpPr>
            <a:spLocks noGrp="1" noChangeArrowheads="1"/>
          </p:cNvSpPr>
          <p:nvPr>
            <p:ph type="subTitle" idx="1"/>
          </p:nvPr>
        </p:nvSpPr>
        <p:spPr/>
        <p:txBody>
          <a:bodyPr rtlCol="0">
            <a:normAutofit/>
          </a:bodyPr>
          <a:lstStyle/>
          <a:p>
            <a:pPr eaLnBrk="1" fontAlgn="auto" hangingPunct="1">
              <a:spcAft>
                <a:spcPts val="0"/>
              </a:spcAft>
              <a:defRPr/>
            </a:pPr>
            <a:endParaRPr lang="en-US">
              <a:ea typeface="+mn-ea"/>
              <a:cs typeface="+mn-c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0481" name="Rectangle 4">
            <a:extLst>
              <a:ext uri="{FF2B5EF4-FFF2-40B4-BE49-F238E27FC236}">
                <a16:creationId xmlns:a16="http://schemas.microsoft.com/office/drawing/2014/main" id="{7F6139D1-26FD-CF0E-36B6-36458C19BD03}"/>
              </a:ext>
            </a:extLst>
          </p:cNvPr>
          <p:cNvSpPr>
            <a:spLocks noGrp="1"/>
          </p:cNvSpPr>
          <p:nvPr>
            <p:ph type="title"/>
          </p:nvPr>
        </p:nvSpPr>
        <p:spPr/>
        <p:txBody>
          <a:bodyPr/>
          <a:lstStyle/>
          <a:p>
            <a:pPr eaLnBrk="1" hangingPunct="1"/>
            <a:r>
              <a:rPr lang="en-US" altLang="en-US" sz="3200">
                <a:ea typeface="ＭＳ Ｐゴシック" panose="020B0600070205080204" pitchFamily="34" charset="-128"/>
              </a:rPr>
              <a:t>Von Neumann Architecture</a:t>
            </a:r>
          </a:p>
        </p:txBody>
      </p:sp>
      <p:sp>
        <p:nvSpPr>
          <p:cNvPr id="45058" name="Rectangle 2">
            <a:extLst>
              <a:ext uri="{FF2B5EF4-FFF2-40B4-BE49-F238E27FC236}">
                <a16:creationId xmlns:a16="http://schemas.microsoft.com/office/drawing/2014/main" id="{358DF5AC-FF9C-6F6C-3D95-502CB602E951}"/>
              </a:ext>
            </a:extLst>
          </p:cNvPr>
          <p:cNvSpPr>
            <a:spLocks noGrp="1" noChangeArrowheads="1"/>
          </p:cNvSpPr>
          <p:nvPr>
            <p:ph type="body" sz="half" idx="1"/>
          </p:nvPr>
        </p:nvSpPr>
        <p:spPr>
          <a:xfrm>
            <a:off x="304800" y="1447800"/>
            <a:ext cx="3429000" cy="4038600"/>
          </a:xfrm>
          <a:extLst>
            <a:ext uri="{91240B29-F687-4F45-9708-019B960494DF}">
              <a14:hiddenLine xmlns:a14="http://schemas.microsoft.com/office/drawing/2010/main" w="12700">
                <a:solidFill>
                  <a:schemeClr val="tx1"/>
                </a:solidFill>
                <a:miter lim="800000"/>
                <a:headEnd/>
                <a:tailEnd/>
              </a14:hiddenLine>
            </a:ext>
          </a:extLst>
        </p:spPr>
        <p:txBody>
          <a:bodyPr lIns="90487" tIns="44450" rIns="90487" bIns="44450"/>
          <a:lstStyle/>
          <a:p>
            <a:pPr eaLnBrk="1" hangingPunct="1">
              <a:lnSpc>
                <a:spcPct val="90000"/>
              </a:lnSpc>
            </a:pPr>
            <a:r>
              <a:rPr lang="en-US" altLang="en-US" sz="2800">
                <a:latin typeface="Arial" panose="020B0604020202020204" pitchFamily="34" charset="0"/>
                <a:ea typeface="ＭＳ Ｐゴシック" panose="020B0600070205080204" pitchFamily="34" charset="-128"/>
              </a:rPr>
              <a:t>based on stored program design</a:t>
            </a:r>
          </a:p>
          <a:p>
            <a:pPr eaLnBrk="1" hangingPunct="1">
              <a:lnSpc>
                <a:spcPct val="90000"/>
              </a:lnSpc>
            </a:pPr>
            <a:r>
              <a:rPr lang="en-US" altLang="en-US" sz="2800">
                <a:latin typeface="Arial" panose="020B0604020202020204" pitchFamily="34" charset="0"/>
                <a:ea typeface="ＭＳ Ｐゴシック" panose="020B0600070205080204" pitchFamily="34" charset="-128"/>
              </a:rPr>
              <a:t>processor system</a:t>
            </a:r>
          </a:p>
          <a:p>
            <a:pPr lvl="1" eaLnBrk="1" hangingPunct="1">
              <a:lnSpc>
                <a:spcPct val="90000"/>
              </a:lnSpc>
            </a:pPr>
            <a:r>
              <a:rPr lang="en-US" altLang="en-US" sz="2400">
                <a:latin typeface="Arial" panose="020B0604020202020204" pitchFamily="34" charset="0"/>
                <a:ea typeface="ＭＳ Ｐゴシック" panose="020B0600070205080204" pitchFamily="34" charset="-128"/>
              </a:rPr>
              <a:t>CPU</a:t>
            </a:r>
          </a:p>
          <a:p>
            <a:pPr lvl="1" eaLnBrk="1" hangingPunct="1">
              <a:lnSpc>
                <a:spcPct val="90000"/>
              </a:lnSpc>
            </a:pPr>
            <a:r>
              <a:rPr lang="en-US" altLang="en-US" sz="2400">
                <a:latin typeface="Arial" panose="020B0604020202020204" pitchFamily="34" charset="0"/>
                <a:ea typeface="ＭＳ Ｐゴシック" panose="020B0600070205080204" pitchFamily="34" charset="-128"/>
              </a:rPr>
              <a:t>memory</a:t>
            </a:r>
          </a:p>
          <a:p>
            <a:pPr eaLnBrk="1" hangingPunct="1">
              <a:lnSpc>
                <a:spcPct val="90000"/>
              </a:lnSpc>
            </a:pPr>
            <a:r>
              <a:rPr lang="en-US" altLang="en-US" sz="2800">
                <a:latin typeface="Arial" panose="020B0604020202020204" pitchFamily="34" charset="0"/>
                <a:ea typeface="ＭＳ Ｐゴシック" panose="020B0600070205080204" pitchFamily="34" charset="-128"/>
              </a:rPr>
              <a:t>input/output system</a:t>
            </a:r>
          </a:p>
          <a:p>
            <a:pPr lvl="1" eaLnBrk="1" hangingPunct="1">
              <a:lnSpc>
                <a:spcPct val="90000"/>
              </a:lnSpc>
            </a:pPr>
            <a:r>
              <a:rPr lang="en-US" altLang="en-US" sz="2400">
                <a:latin typeface="Arial" panose="020B0604020202020204" pitchFamily="34" charset="0"/>
                <a:ea typeface="ＭＳ Ｐゴシック" panose="020B0600070205080204" pitchFamily="34" charset="-128"/>
              </a:rPr>
              <a:t>input/output devices</a:t>
            </a:r>
          </a:p>
          <a:p>
            <a:pPr lvl="1" eaLnBrk="1" hangingPunct="1">
              <a:lnSpc>
                <a:spcPct val="90000"/>
              </a:lnSpc>
            </a:pPr>
            <a:r>
              <a:rPr lang="en-US" altLang="en-US" sz="2400">
                <a:latin typeface="Arial" panose="020B0604020202020204" pitchFamily="34" charset="0"/>
                <a:ea typeface="ＭＳ Ｐゴシック" panose="020B0600070205080204" pitchFamily="34" charset="-128"/>
              </a:rPr>
              <a:t> storage</a:t>
            </a:r>
          </a:p>
        </p:txBody>
      </p:sp>
      <p:pic>
        <p:nvPicPr>
          <p:cNvPr id="45059" name="Picture 3">
            <a:extLst>
              <a:ext uri="{FF2B5EF4-FFF2-40B4-BE49-F238E27FC236}">
                <a16:creationId xmlns:a16="http://schemas.microsoft.com/office/drawing/2014/main" id="{C709DEBF-8DCE-3228-953D-7548F0D1A95F}"/>
              </a:ext>
            </a:extLst>
          </p:cNvPr>
          <p:cNvPicPr>
            <a:picLocks noGrp="1" noChangeArrowheads="1"/>
          </p:cNvPicPr>
          <p:nvPr>
            <p:ph type="clipArt" sz="half" idx="2"/>
          </p:nvPr>
        </p:nvPicPr>
        <p:blipFill>
          <a:blip r:embed="rId4">
            <a:extLst>
              <a:ext uri="{28A0092B-C50C-407E-A947-70E740481C1C}">
                <a14:useLocalDpi xmlns:a14="http://schemas.microsoft.com/office/drawing/2010/main" val="0"/>
              </a:ext>
            </a:extLst>
          </a:blip>
          <a:srcRect/>
          <a:stretch>
            <a:fillRect/>
          </a:stretch>
        </p:blipFill>
        <p:spPr>
          <a:xfrm>
            <a:off x="3886200" y="1905000"/>
            <a:ext cx="4176713" cy="2593975"/>
          </a:xfrm>
          <a:extLst>
            <a:ext uri="{91240B29-F687-4F45-9708-019B960494DF}">
              <a14:hiddenLine xmlns:a14="http://schemas.microsoft.com/office/drawing/2010/main" w="12700">
                <a:solidFill>
                  <a:schemeClr val="tx1"/>
                </a:solidFill>
                <a:miter lim="800000"/>
                <a:headEnd/>
                <a:tailEnd/>
              </a14:hiddenLine>
            </a:ext>
          </a:extLst>
        </p:spPr>
      </p:pic>
      <p:sp>
        <p:nvSpPr>
          <p:cNvPr id="20484" name="Text Box 5">
            <a:extLst>
              <a:ext uri="{FF2B5EF4-FFF2-40B4-BE49-F238E27FC236}">
                <a16:creationId xmlns:a16="http://schemas.microsoft.com/office/drawing/2014/main" id="{642AF697-F092-1AD0-1F20-8F59EE4B4B31}"/>
              </a:ext>
            </a:extLst>
          </p:cNvPr>
          <p:cNvSpPr txBox="1">
            <a:spLocks noChangeArrowheads="1"/>
          </p:cNvSpPr>
          <p:nvPr/>
        </p:nvSpPr>
        <p:spPr bwMode="auto">
          <a:xfrm>
            <a:off x="1905000" y="5486400"/>
            <a:ext cx="693420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50000"/>
              </a:spcBef>
              <a:buFontTx/>
              <a:buNone/>
            </a:pPr>
            <a:r>
              <a:rPr lang="en-US" altLang="en-US" sz="2400">
                <a:solidFill>
                  <a:srgbClr val="C00D00"/>
                </a:solidFill>
                <a:latin typeface="Times" pitchFamily="2" charset="0"/>
              </a:rPr>
              <a:t>Just about everything outside of the CPU/Main Memory falls under the general classification of an “I/O or Peripheral Device”</a:t>
            </a:r>
          </a:p>
        </p:txBody>
      </p:sp>
      <p:sp>
        <p:nvSpPr>
          <p:cNvPr id="20485" name="Text Box 6">
            <a:extLst>
              <a:ext uri="{FF2B5EF4-FFF2-40B4-BE49-F238E27FC236}">
                <a16:creationId xmlns:a16="http://schemas.microsoft.com/office/drawing/2014/main" id="{D3103E45-E209-6D15-D4AE-FA7CF0A439C0}"/>
              </a:ext>
            </a:extLst>
          </p:cNvPr>
          <p:cNvSpPr txBox="1">
            <a:spLocks noChangeArrowheads="1"/>
          </p:cNvSpPr>
          <p:nvPr/>
        </p:nvSpPr>
        <p:spPr bwMode="auto">
          <a:xfrm>
            <a:off x="6553200" y="4572000"/>
            <a:ext cx="129540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50000"/>
              </a:spcBef>
              <a:buFontTx/>
              <a:buNone/>
            </a:pPr>
            <a:r>
              <a:rPr lang="en-US" altLang="en-US" sz="1600" b="1">
                <a:latin typeface="Times" pitchFamily="2" charset="0"/>
              </a:rPr>
              <a:t>Peripherals</a:t>
            </a:r>
          </a:p>
        </p:txBody>
      </p:sp>
    </p:spTree>
  </p:cSld>
  <p:clrMapOvr>
    <a:masterClrMapping/>
  </p:clrMapOvr>
  <p:transition advClick="0">
    <p:zo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5058">
                                            <p:txEl>
                                              <p:pRg st="0" end="0"/>
                                            </p:txEl>
                                          </p:spTgt>
                                        </p:tgtEl>
                                        <p:attrNameLst>
                                          <p:attrName>style.visibility</p:attrName>
                                        </p:attrNameLst>
                                      </p:cBhvr>
                                      <p:to>
                                        <p:strVal val="visible"/>
                                      </p:to>
                                    </p:set>
                                    <p:anim calcmode="lin" valueType="num">
                                      <p:cBhvr additive="base">
                                        <p:cTn id="7" dur="500" fill="hold"/>
                                        <p:tgtEl>
                                          <p:spTgt spid="45058">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45058">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45058">
                                            <p:txEl>
                                              <p:pRg st="1" end="1"/>
                                            </p:txEl>
                                          </p:spTgt>
                                        </p:tgtEl>
                                        <p:attrNameLst>
                                          <p:attrName>style.visibility</p:attrName>
                                        </p:attrNameLst>
                                      </p:cBhvr>
                                      <p:to>
                                        <p:strVal val="visible"/>
                                      </p:to>
                                    </p:set>
                                    <p:anim calcmode="lin" valueType="num">
                                      <p:cBhvr additive="base">
                                        <p:cTn id="13" dur="500" fill="hold"/>
                                        <p:tgtEl>
                                          <p:spTgt spid="45058">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45058">
                                            <p:txEl>
                                              <p:pRg st="1" end="1"/>
                                            </p:txEl>
                                          </p:spTgt>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stCondLst>
                                    <p:cond delay="0"/>
                                  </p:stCondLst>
                                  <p:childTnLst>
                                    <p:set>
                                      <p:cBhvr>
                                        <p:cTn id="16" dur="1" fill="hold">
                                          <p:stCondLst>
                                            <p:cond delay="0"/>
                                          </p:stCondLst>
                                        </p:cTn>
                                        <p:tgtEl>
                                          <p:spTgt spid="45058">
                                            <p:txEl>
                                              <p:pRg st="2" end="2"/>
                                            </p:txEl>
                                          </p:spTgt>
                                        </p:tgtEl>
                                        <p:attrNameLst>
                                          <p:attrName>style.visibility</p:attrName>
                                        </p:attrNameLst>
                                      </p:cBhvr>
                                      <p:to>
                                        <p:strVal val="visible"/>
                                      </p:to>
                                    </p:set>
                                    <p:anim calcmode="lin" valueType="num">
                                      <p:cBhvr additive="base">
                                        <p:cTn id="17" dur="500" fill="hold"/>
                                        <p:tgtEl>
                                          <p:spTgt spid="45058">
                                            <p:txEl>
                                              <p:pRg st="2" end="2"/>
                                            </p:txEl>
                                          </p:spTgt>
                                        </p:tgtEl>
                                        <p:attrNameLst>
                                          <p:attrName>ppt_x</p:attrName>
                                        </p:attrNameLst>
                                      </p:cBhvr>
                                      <p:tavLst>
                                        <p:tav tm="0">
                                          <p:val>
                                            <p:strVal val="0-#ppt_w/2"/>
                                          </p:val>
                                        </p:tav>
                                        <p:tav tm="100000">
                                          <p:val>
                                            <p:strVal val="#ppt_x"/>
                                          </p:val>
                                        </p:tav>
                                      </p:tavLst>
                                    </p:anim>
                                    <p:anim calcmode="lin" valueType="num">
                                      <p:cBhvr additive="base">
                                        <p:cTn id="18" dur="500" fill="hold"/>
                                        <p:tgtEl>
                                          <p:spTgt spid="45058">
                                            <p:txEl>
                                              <p:pRg st="2" end="2"/>
                                            </p:txEl>
                                          </p:spTgt>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45058">
                                            <p:txEl>
                                              <p:pRg st="3" end="3"/>
                                            </p:txEl>
                                          </p:spTgt>
                                        </p:tgtEl>
                                        <p:attrNameLst>
                                          <p:attrName>style.visibility</p:attrName>
                                        </p:attrNameLst>
                                      </p:cBhvr>
                                      <p:to>
                                        <p:strVal val="visible"/>
                                      </p:to>
                                    </p:set>
                                    <p:anim calcmode="lin" valueType="num">
                                      <p:cBhvr additive="base">
                                        <p:cTn id="21" dur="500" fill="hold"/>
                                        <p:tgtEl>
                                          <p:spTgt spid="45058">
                                            <p:txEl>
                                              <p:pRg st="3" end="3"/>
                                            </p:tx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45058">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3" fill="hold" nodeType="clickPar">
                      <p:stCondLst>
                        <p:cond delay="indefinite"/>
                      </p:stCondLst>
                      <p:childTnLst>
                        <p:par>
                          <p:cTn id="24" fill="hold" nodeType="withGroup">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45058">
                                            <p:txEl>
                                              <p:pRg st="4" end="4"/>
                                            </p:txEl>
                                          </p:spTgt>
                                        </p:tgtEl>
                                        <p:attrNameLst>
                                          <p:attrName>style.visibility</p:attrName>
                                        </p:attrNameLst>
                                      </p:cBhvr>
                                      <p:to>
                                        <p:strVal val="visible"/>
                                      </p:to>
                                    </p:set>
                                    <p:anim calcmode="lin" valueType="num">
                                      <p:cBhvr additive="base">
                                        <p:cTn id="27" dur="500" fill="hold"/>
                                        <p:tgtEl>
                                          <p:spTgt spid="45058">
                                            <p:txEl>
                                              <p:pRg st="4" end="4"/>
                                            </p:txEl>
                                          </p:spTgt>
                                        </p:tgtEl>
                                        <p:attrNameLst>
                                          <p:attrName>ppt_x</p:attrName>
                                        </p:attrNameLst>
                                      </p:cBhvr>
                                      <p:tavLst>
                                        <p:tav tm="0">
                                          <p:val>
                                            <p:strVal val="0-#ppt_w/2"/>
                                          </p:val>
                                        </p:tav>
                                        <p:tav tm="100000">
                                          <p:val>
                                            <p:strVal val="#ppt_x"/>
                                          </p:val>
                                        </p:tav>
                                      </p:tavLst>
                                    </p:anim>
                                    <p:anim calcmode="lin" valueType="num">
                                      <p:cBhvr additive="base">
                                        <p:cTn id="28" dur="500" fill="hold"/>
                                        <p:tgtEl>
                                          <p:spTgt spid="45058">
                                            <p:txEl>
                                              <p:pRg st="4" end="4"/>
                                            </p:txEl>
                                          </p:spTgt>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45058">
                                            <p:txEl>
                                              <p:pRg st="5" end="5"/>
                                            </p:txEl>
                                          </p:spTgt>
                                        </p:tgtEl>
                                        <p:attrNameLst>
                                          <p:attrName>style.visibility</p:attrName>
                                        </p:attrNameLst>
                                      </p:cBhvr>
                                      <p:to>
                                        <p:strVal val="visible"/>
                                      </p:to>
                                    </p:set>
                                    <p:anim calcmode="lin" valueType="num">
                                      <p:cBhvr additive="base">
                                        <p:cTn id="31" dur="500" fill="hold"/>
                                        <p:tgtEl>
                                          <p:spTgt spid="45058">
                                            <p:txEl>
                                              <p:pRg st="5" end="5"/>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45058">
                                            <p:txEl>
                                              <p:pRg st="5" end="5"/>
                                            </p:txEl>
                                          </p:spTgt>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45058">
                                            <p:txEl>
                                              <p:pRg st="6" end="6"/>
                                            </p:txEl>
                                          </p:spTgt>
                                        </p:tgtEl>
                                        <p:attrNameLst>
                                          <p:attrName>style.visibility</p:attrName>
                                        </p:attrNameLst>
                                      </p:cBhvr>
                                      <p:to>
                                        <p:strVal val="visible"/>
                                      </p:to>
                                    </p:set>
                                    <p:anim calcmode="lin" valueType="num">
                                      <p:cBhvr additive="base">
                                        <p:cTn id="35" dur="500" fill="hold"/>
                                        <p:tgtEl>
                                          <p:spTgt spid="45058">
                                            <p:txEl>
                                              <p:pRg st="6" end="6"/>
                                            </p:txEl>
                                          </p:spTgt>
                                        </p:tgtEl>
                                        <p:attrNameLst>
                                          <p:attrName>ppt_x</p:attrName>
                                        </p:attrNameLst>
                                      </p:cBhvr>
                                      <p:tavLst>
                                        <p:tav tm="0">
                                          <p:val>
                                            <p:strVal val="0-#ppt_w/2"/>
                                          </p:val>
                                        </p:tav>
                                        <p:tav tm="100000">
                                          <p:val>
                                            <p:strVal val="#ppt_x"/>
                                          </p:val>
                                        </p:tav>
                                      </p:tavLst>
                                    </p:anim>
                                    <p:anim calcmode="lin" valueType="num">
                                      <p:cBhvr additive="base">
                                        <p:cTn id="36" dur="500" fill="hold"/>
                                        <p:tgtEl>
                                          <p:spTgt spid="45058">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37" fill="hold" nodeType="clickPar">
                      <p:stCondLst>
                        <p:cond delay="indefinite"/>
                      </p:stCondLst>
                      <p:childTnLst>
                        <p:par>
                          <p:cTn id="38" fill="hold" nodeType="withGroup">
                            <p:stCondLst>
                              <p:cond delay="0"/>
                            </p:stCondLst>
                            <p:childTnLst>
                              <p:par>
                                <p:cTn id="39" presetID="2" presetClass="entr" presetSubtype="8" fill="hold" grpId="0" nodeType="clickEffect" nodePh="1">
                                  <p:stCondLst>
                                    <p:cond delay="0"/>
                                  </p:stCondLst>
                                  <p:endCondLst>
                                    <p:cond evt="begin" delay="0">
                                      <p:tn val="39"/>
                                    </p:cond>
                                  </p:endCondLst>
                                  <p:childTnLst>
                                    <p:set>
                                      <p:cBhvr>
                                        <p:cTn id="40" dur="1" fill="hold">
                                          <p:stCondLst>
                                            <p:cond delay="0"/>
                                          </p:stCondLst>
                                        </p:cTn>
                                        <p:tgtEl>
                                          <p:spTgt spid="45059"/>
                                        </p:tgtEl>
                                        <p:attrNameLst>
                                          <p:attrName>style.visibility</p:attrName>
                                        </p:attrNameLst>
                                      </p:cBhvr>
                                      <p:to>
                                        <p:strVal val="visible"/>
                                      </p:to>
                                    </p:set>
                                    <p:anim calcmode="lin" valueType="num">
                                      <p:cBhvr additive="base">
                                        <p:cTn id="41" dur="500" fill="hold"/>
                                        <p:tgtEl>
                                          <p:spTgt spid="45059"/>
                                        </p:tgtEl>
                                        <p:attrNameLst>
                                          <p:attrName>ppt_x</p:attrName>
                                        </p:attrNameLst>
                                      </p:cBhvr>
                                      <p:tavLst>
                                        <p:tav tm="0">
                                          <p:val>
                                            <p:strVal val="0-#ppt_w/2"/>
                                          </p:val>
                                        </p:tav>
                                        <p:tav tm="100000">
                                          <p:val>
                                            <p:strVal val="#ppt_x"/>
                                          </p:val>
                                        </p:tav>
                                      </p:tavLst>
                                    </p:anim>
                                    <p:anim calcmode="lin" valueType="num">
                                      <p:cBhvr additive="base">
                                        <p:cTn id="42" dur="500" fill="hold"/>
                                        <p:tgtEl>
                                          <p:spTgt spid="45059"/>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39"/>
                                            </p:cond>
                                          </p:stCondLst>
                                          <p:endCondLst>
                                            <p:cond evt="onStopAudio" delay="0">
                                              <p:tgtEl>
                                                <p:sldTgt/>
                                              </p:tgtEl>
                                            </p:cond>
                                          </p:endCondLst>
                                        </p:cTn>
                                        <p:tgtEl>
                                          <p:sndTgt r:embed="rId3" name="glass.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058" grpId="0" build="p" autoUpdateAnimBg="0"/>
      <p:bldP spid="45059" grpId="0" autoUpdateAnimBg="0"/>
    </p:bldLst>
  </p:timing>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2529" name="Rectangle 4">
            <a:extLst>
              <a:ext uri="{FF2B5EF4-FFF2-40B4-BE49-F238E27FC236}">
                <a16:creationId xmlns:a16="http://schemas.microsoft.com/office/drawing/2014/main" id="{7FB6DF22-F938-50B6-5A7A-26BD880EB806}"/>
              </a:ext>
            </a:extLst>
          </p:cNvPr>
          <p:cNvSpPr>
            <a:spLocks noGrp="1"/>
          </p:cNvSpPr>
          <p:nvPr>
            <p:ph type="title"/>
          </p:nvPr>
        </p:nvSpPr>
        <p:spPr/>
        <p:txBody>
          <a:bodyPr/>
          <a:lstStyle/>
          <a:p>
            <a:pPr eaLnBrk="1" hangingPunct="1"/>
            <a:r>
              <a:rPr lang="en-US" altLang="en-US">
                <a:ea typeface="ＭＳ Ｐゴシック" panose="020B0600070205080204" pitchFamily="34" charset="-128"/>
              </a:rPr>
              <a:t>I/O Subsystem</a:t>
            </a:r>
          </a:p>
        </p:txBody>
      </p:sp>
      <p:sp>
        <p:nvSpPr>
          <p:cNvPr id="6147" name="Rectangle 3">
            <a:extLst>
              <a:ext uri="{FF2B5EF4-FFF2-40B4-BE49-F238E27FC236}">
                <a16:creationId xmlns:a16="http://schemas.microsoft.com/office/drawing/2014/main" id="{A8F94091-360D-E6D8-7398-FF678E3E234C}"/>
              </a:ext>
            </a:extLst>
          </p:cNvPr>
          <p:cNvSpPr>
            <a:spLocks noGrp="1" noChangeArrowheads="1"/>
          </p:cNvSpPr>
          <p:nvPr>
            <p:ph idx="1"/>
          </p:nvPr>
        </p:nvSpPr>
        <p:spPr>
          <a:xfrm>
            <a:off x="685800" y="1752600"/>
            <a:ext cx="7772400" cy="5105400"/>
          </a:xfrm>
        </p:spPr>
        <p:txBody>
          <a:bodyPr lIns="90487" tIns="44450" rIns="90487" bIns="44450"/>
          <a:lstStyle/>
          <a:p>
            <a:pPr eaLnBrk="1" hangingPunct="1">
              <a:lnSpc>
                <a:spcPct val="90000"/>
              </a:lnSpc>
              <a:defRPr/>
            </a:pPr>
            <a:r>
              <a:rPr lang="en-US" altLang="en-US" sz="2800" dirty="0">
                <a:solidFill>
                  <a:schemeClr val="tx2"/>
                </a:solidFill>
                <a:latin typeface="Arial" panose="020B0604020202020204" pitchFamily="34" charset="0"/>
                <a:ea typeface="ＭＳ Ｐゴシック" panose="020B0600070205080204" pitchFamily="34" charset="-128"/>
              </a:rPr>
              <a:t>Input/Output</a:t>
            </a:r>
            <a:endParaRPr lang="en-US" altLang="en-US" sz="2800" dirty="0">
              <a:latin typeface="Arial" panose="020B0604020202020204" pitchFamily="34" charset="0"/>
              <a:ea typeface="ＭＳ Ｐゴシック" panose="020B0600070205080204" pitchFamily="34" charset="-128"/>
            </a:endParaRPr>
          </a:p>
          <a:p>
            <a:pPr lvl="1" eaLnBrk="1" hangingPunct="1">
              <a:lnSpc>
                <a:spcPct val="90000"/>
              </a:lnSpc>
              <a:defRPr/>
            </a:pPr>
            <a:r>
              <a:rPr lang="en-US" altLang="en-US" dirty="0">
                <a:latin typeface="Arial" panose="020B0604020202020204" pitchFamily="34" charset="0"/>
                <a:ea typeface="ＭＳ Ｐゴシック" panose="020B0600070205080204" pitchFamily="34" charset="-128"/>
              </a:rPr>
              <a:t>exchanging data and instructions between </a:t>
            </a:r>
          </a:p>
          <a:p>
            <a:pPr lvl="1" eaLnBrk="1" hangingPunct="1">
              <a:lnSpc>
                <a:spcPct val="90000"/>
              </a:lnSpc>
              <a:buFont typeface="Wingdings" pitchFamily="2" charset="2"/>
              <a:buNone/>
              <a:defRPr/>
            </a:pPr>
            <a:r>
              <a:rPr lang="en-US" altLang="en-US" dirty="0">
                <a:latin typeface="Arial" panose="020B0604020202020204" pitchFamily="34" charset="0"/>
                <a:ea typeface="ＭＳ Ｐゴシック" panose="020B0600070205080204" pitchFamily="34" charset="-128"/>
              </a:rPr>
              <a:t>   the user and the computer</a:t>
            </a:r>
          </a:p>
          <a:p>
            <a:pPr lvl="1" eaLnBrk="1" hangingPunct="1">
              <a:lnSpc>
                <a:spcPct val="90000"/>
              </a:lnSpc>
              <a:buFont typeface="Wingdings" pitchFamily="2" charset="2"/>
              <a:buNone/>
              <a:defRPr/>
            </a:pPr>
            <a:endParaRPr lang="en-US" altLang="en-US" dirty="0">
              <a:latin typeface="Arial" panose="020B0604020202020204" pitchFamily="34" charset="0"/>
              <a:ea typeface="ＭＳ Ｐゴシック" panose="020B0600070205080204" pitchFamily="34" charset="-128"/>
            </a:endParaRPr>
          </a:p>
          <a:p>
            <a:pPr lvl="1" eaLnBrk="1" hangingPunct="1">
              <a:lnSpc>
                <a:spcPct val="90000"/>
              </a:lnSpc>
              <a:defRPr/>
            </a:pPr>
            <a:r>
              <a:rPr lang="en-US" altLang="en-US" dirty="0">
                <a:latin typeface="Arial" panose="020B0604020202020204" pitchFamily="34" charset="0"/>
                <a:ea typeface="ＭＳ Ｐゴシック" panose="020B0600070205080204" pitchFamily="34" charset="-128"/>
              </a:rPr>
              <a:t>The user may be a human being, but it may  also be a machine….like a car engine or a valve in a nuclear power plant</a:t>
            </a:r>
          </a:p>
          <a:p>
            <a:pPr lvl="1" eaLnBrk="1" hangingPunct="1">
              <a:lnSpc>
                <a:spcPct val="90000"/>
              </a:lnSpc>
              <a:buFont typeface="Wingdings" pitchFamily="2" charset="2"/>
              <a:buNone/>
              <a:defRPr/>
            </a:pPr>
            <a:endParaRPr lang="en-US" altLang="en-US" dirty="0">
              <a:latin typeface="Arial" panose="020B0604020202020204" pitchFamily="34" charset="0"/>
              <a:ea typeface="ＭＳ Ｐゴシック" panose="020B0600070205080204" pitchFamily="34" charset="-128"/>
            </a:endParaRPr>
          </a:p>
          <a:p>
            <a:pPr marL="0" indent="0" eaLnBrk="1" hangingPunct="1">
              <a:lnSpc>
                <a:spcPct val="90000"/>
              </a:lnSpc>
              <a:buFont typeface="Arial" panose="020B0604020202020204" pitchFamily="34" charset="0"/>
              <a:buNone/>
              <a:defRPr/>
            </a:pPr>
            <a:r>
              <a:rPr lang="en-US" altLang="en-US" sz="2800" dirty="0">
                <a:solidFill>
                  <a:schemeClr val="tx2"/>
                </a:solidFill>
                <a:latin typeface="Arial" panose="020B0604020202020204" pitchFamily="34" charset="0"/>
                <a:ea typeface="ＭＳ Ｐゴシック" panose="020B0600070205080204" pitchFamily="34" charset="-128"/>
              </a:rPr>
              <a:t>	Storage (Non Volatile)</a:t>
            </a:r>
            <a:endParaRPr lang="en-US" altLang="en-US" sz="2800" dirty="0">
              <a:latin typeface="Arial" panose="020B0604020202020204" pitchFamily="34" charset="0"/>
              <a:ea typeface="ＭＳ Ｐゴシック" panose="020B0600070205080204" pitchFamily="34" charset="-128"/>
            </a:endParaRPr>
          </a:p>
          <a:p>
            <a:pPr lvl="1" eaLnBrk="1" hangingPunct="1">
              <a:lnSpc>
                <a:spcPct val="90000"/>
              </a:lnSpc>
              <a:defRPr/>
            </a:pPr>
            <a:r>
              <a:rPr lang="en-US" altLang="en-US" dirty="0">
                <a:latin typeface="Arial" panose="020B0604020202020204" pitchFamily="34" charset="0"/>
                <a:ea typeface="ＭＳ Ｐゴシック" panose="020B0600070205080204" pitchFamily="34" charset="-128"/>
              </a:rPr>
              <a:t>auxiliary storage for data and instructions</a:t>
            </a:r>
          </a:p>
        </p:txBody>
      </p:sp>
    </p:spTree>
  </p:cSld>
  <p:clrMapOvr>
    <a:masterClrMapping/>
  </p:clrMapOvr>
  <p:transition advClick="0">
    <p:sndAc>
      <p:endSnd/>
    </p:sndAc>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6147">
                                            <p:txEl>
                                              <p:pRg st="0" end="0"/>
                                            </p:txEl>
                                          </p:spTgt>
                                        </p:tgtEl>
                                        <p:attrNameLst>
                                          <p:attrName>style.visibility</p:attrName>
                                        </p:attrNameLst>
                                      </p:cBhvr>
                                      <p:to>
                                        <p:strVal val="visible"/>
                                      </p:to>
                                    </p:set>
                                    <p:anim calcmode="lin" valueType="num">
                                      <p:cBhvr additive="base">
                                        <p:cTn id="7" dur="500" fill="hold"/>
                                        <p:tgtEl>
                                          <p:spTgt spid="6147">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6147">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147">
                                            <p:txEl>
                                              <p:pRg st="1" end="1"/>
                                            </p:txEl>
                                          </p:spTgt>
                                        </p:tgtEl>
                                        <p:attrNameLst>
                                          <p:attrName>style.visibility</p:attrName>
                                        </p:attrNameLst>
                                      </p:cBhvr>
                                      <p:to>
                                        <p:strVal val="visible"/>
                                      </p:to>
                                    </p:set>
                                    <p:anim calcmode="lin" valueType="num">
                                      <p:cBhvr additive="base">
                                        <p:cTn id="11" dur="500" fill="hold"/>
                                        <p:tgtEl>
                                          <p:spTgt spid="6147">
                                            <p:txEl>
                                              <p:pRg st="1" end="1"/>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6147">
                                            <p:txEl>
                                              <p:pRg st="1" end="1"/>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147">
                                            <p:txEl>
                                              <p:pRg st="2" end="2"/>
                                            </p:txEl>
                                          </p:spTgt>
                                        </p:tgtEl>
                                        <p:attrNameLst>
                                          <p:attrName>style.visibility</p:attrName>
                                        </p:attrNameLst>
                                      </p:cBhvr>
                                      <p:to>
                                        <p:strVal val="visible"/>
                                      </p:to>
                                    </p:set>
                                    <p:anim calcmode="lin" valueType="num">
                                      <p:cBhvr additive="base">
                                        <p:cTn id="15" dur="500" fill="hold"/>
                                        <p:tgtEl>
                                          <p:spTgt spid="6147">
                                            <p:txEl>
                                              <p:pRg st="2" end="2"/>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6147">
                                            <p:txEl>
                                              <p:pRg st="2" end="2"/>
                                            </p:txEl>
                                          </p:spTgt>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6147">
                                            <p:txEl>
                                              <p:pRg st="4" end="4"/>
                                            </p:txEl>
                                          </p:spTgt>
                                        </p:tgtEl>
                                        <p:attrNameLst>
                                          <p:attrName>style.visibility</p:attrName>
                                        </p:attrNameLst>
                                      </p:cBhvr>
                                      <p:to>
                                        <p:strVal val="visible"/>
                                      </p:to>
                                    </p:set>
                                    <p:anim calcmode="lin" valueType="num">
                                      <p:cBhvr additive="base">
                                        <p:cTn id="19" dur="500" fill="hold"/>
                                        <p:tgtEl>
                                          <p:spTgt spid="6147">
                                            <p:txEl>
                                              <p:pRg st="4" end="4"/>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6147">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6147">
                                            <p:txEl>
                                              <p:pRg st="6" end="6"/>
                                            </p:txEl>
                                          </p:spTgt>
                                        </p:tgtEl>
                                        <p:attrNameLst>
                                          <p:attrName>style.visibility</p:attrName>
                                        </p:attrNameLst>
                                      </p:cBhvr>
                                      <p:to>
                                        <p:strVal val="visible"/>
                                      </p:to>
                                    </p:set>
                                    <p:anim calcmode="lin" valueType="num">
                                      <p:cBhvr additive="base">
                                        <p:cTn id="25" dur="500" fill="hold"/>
                                        <p:tgtEl>
                                          <p:spTgt spid="6147">
                                            <p:txEl>
                                              <p:pRg st="6" end="6"/>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6147">
                                            <p:txEl>
                                              <p:pRg st="6" end="6"/>
                                            </p:txEl>
                                          </p:spTgt>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0"/>
                                  </p:stCondLst>
                                  <p:childTnLst>
                                    <p:set>
                                      <p:cBhvr>
                                        <p:cTn id="28" dur="1" fill="hold">
                                          <p:stCondLst>
                                            <p:cond delay="0"/>
                                          </p:stCondLst>
                                        </p:cTn>
                                        <p:tgtEl>
                                          <p:spTgt spid="6147">
                                            <p:txEl>
                                              <p:pRg st="7" end="7"/>
                                            </p:txEl>
                                          </p:spTgt>
                                        </p:tgtEl>
                                        <p:attrNameLst>
                                          <p:attrName>style.visibility</p:attrName>
                                        </p:attrNameLst>
                                      </p:cBhvr>
                                      <p:to>
                                        <p:strVal val="visible"/>
                                      </p:to>
                                    </p:set>
                                    <p:anim calcmode="lin" valueType="num">
                                      <p:cBhvr additive="base">
                                        <p:cTn id="29" dur="500" fill="hold"/>
                                        <p:tgtEl>
                                          <p:spTgt spid="6147">
                                            <p:txEl>
                                              <p:pRg st="7" end="7"/>
                                            </p:txEl>
                                          </p:spTgt>
                                        </p:tgtEl>
                                        <p:attrNameLst>
                                          <p:attrName>ppt_x</p:attrName>
                                        </p:attrNameLst>
                                      </p:cBhvr>
                                      <p:tavLst>
                                        <p:tav tm="0">
                                          <p:val>
                                            <p:strVal val="0-#ppt_w/2"/>
                                          </p:val>
                                        </p:tav>
                                        <p:tav tm="100000">
                                          <p:val>
                                            <p:strVal val="#ppt_x"/>
                                          </p:val>
                                        </p:tav>
                                      </p:tavLst>
                                    </p:anim>
                                    <p:anim calcmode="lin" valueType="num">
                                      <p:cBhvr additive="base">
                                        <p:cTn id="30" dur="500" fill="hold"/>
                                        <p:tgtEl>
                                          <p:spTgt spid="6147">
                                            <p:txEl>
                                              <p:pRg st="7" end="7"/>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7" grpId="0" build="p" autoUpdateAnimBg="0"/>
    </p:bldLst>
  </p:timing>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4577" name="Rectangle 4">
            <a:extLst>
              <a:ext uri="{FF2B5EF4-FFF2-40B4-BE49-F238E27FC236}">
                <a16:creationId xmlns:a16="http://schemas.microsoft.com/office/drawing/2014/main" id="{4B8605E7-2A98-91AF-D127-74D8B9868621}"/>
              </a:ext>
            </a:extLst>
          </p:cNvPr>
          <p:cNvSpPr>
            <a:spLocks noGrp="1"/>
          </p:cNvSpPr>
          <p:nvPr>
            <p:ph type="title"/>
          </p:nvPr>
        </p:nvSpPr>
        <p:spPr/>
        <p:txBody>
          <a:bodyPr/>
          <a:lstStyle/>
          <a:p>
            <a:pPr eaLnBrk="1" hangingPunct="1"/>
            <a:r>
              <a:rPr lang="en-US" altLang="en-US">
                <a:ea typeface="ＭＳ Ｐゴシック" panose="020B0600070205080204" pitchFamily="34" charset="-128"/>
              </a:rPr>
              <a:t>Storage Systems</a:t>
            </a:r>
          </a:p>
        </p:txBody>
      </p:sp>
      <p:sp>
        <p:nvSpPr>
          <p:cNvPr id="7171" name="Rectangle 3">
            <a:extLst>
              <a:ext uri="{FF2B5EF4-FFF2-40B4-BE49-F238E27FC236}">
                <a16:creationId xmlns:a16="http://schemas.microsoft.com/office/drawing/2014/main" id="{54B5648B-F0B3-A0E3-2A79-36907F146F49}"/>
              </a:ext>
            </a:extLst>
          </p:cNvPr>
          <p:cNvSpPr>
            <a:spLocks noGrp="1" noChangeArrowheads="1"/>
          </p:cNvSpPr>
          <p:nvPr>
            <p:ph idx="1"/>
          </p:nvPr>
        </p:nvSpPr>
        <p:spPr>
          <a:xfrm>
            <a:off x="685800" y="1981200"/>
            <a:ext cx="7010400" cy="3276600"/>
          </a:xfrm>
          <a:extLst>
            <a:ext uri="{91240B29-F687-4F45-9708-019B960494DF}">
              <a14:hiddenLine xmlns:a14="http://schemas.microsoft.com/office/drawing/2010/main" w="12700">
                <a:solidFill>
                  <a:schemeClr val="tx1"/>
                </a:solidFill>
                <a:miter lim="800000"/>
                <a:headEnd/>
                <a:tailEnd/>
              </a14:hiddenLine>
            </a:ext>
          </a:extLst>
        </p:spPr>
        <p:txBody>
          <a:bodyPr lIns="90487" tIns="44450" rIns="90487" bIns="44450"/>
          <a:lstStyle/>
          <a:p>
            <a:pPr eaLnBrk="1" hangingPunct="1">
              <a:lnSpc>
                <a:spcPct val="80000"/>
              </a:lnSpc>
            </a:pPr>
            <a:r>
              <a:rPr lang="en-US" altLang="en-US" sz="2800">
                <a:solidFill>
                  <a:schemeClr val="tx2"/>
                </a:solidFill>
                <a:latin typeface="Arial" panose="020B0604020202020204" pitchFamily="34" charset="0"/>
                <a:ea typeface="ＭＳ Ｐゴシック" panose="020B0600070205080204" pitchFamily="34" charset="-128"/>
              </a:rPr>
              <a:t>Backup</a:t>
            </a:r>
            <a:r>
              <a:rPr lang="en-US" altLang="en-US" sz="2800">
                <a:latin typeface="Arial" panose="020B0604020202020204" pitchFamily="34" charset="0"/>
                <a:ea typeface="ＭＳ Ｐゴシック" panose="020B0600070205080204" pitchFamily="34" charset="-128"/>
              </a:rPr>
              <a:t> or alternative storage in place of (volatile) RAM</a:t>
            </a:r>
          </a:p>
          <a:p>
            <a:pPr eaLnBrk="1" hangingPunct="1">
              <a:lnSpc>
                <a:spcPct val="80000"/>
              </a:lnSpc>
              <a:buFont typeface="Wingdings" pitchFamily="2" charset="2"/>
              <a:buNone/>
            </a:pPr>
            <a:endParaRPr lang="en-US" altLang="en-US" sz="2800">
              <a:latin typeface="Arial" panose="020B0604020202020204" pitchFamily="34" charset="0"/>
              <a:ea typeface="ＭＳ Ｐゴシック" panose="020B0600070205080204" pitchFamily="34" charset="-128"/>
            </a:endParaRPr>
          </a:p>
          <a:p>
            <a:pPr eaLnBrk="1" hangingPunct="1">
              <a:lnSpc>
                <a:spcPct val="80000"/>
              </a:lnSpc>
            </a:pPr>
            <a:r>
              <a:rPr lang="en-US" altLang="en-US" sz="2800">
                <a:latin typeface="Arial" panose="020B0604020202020204" pitchFamily="34" charset="0"/>
                <a:ea typeface="ＭＳ Ｐゴシック" panose="020B0600070205080204" pitchFamily="34" charset="-128"/>
              </a:rPr>
              <a:t>cheaper, </a:t>
            </a:r>
            <a:r>
              <a:rPr lang="en-US" altLang="en-US" sz="2800">
                <a:solidFill>
                  <a:schemeClr val="tx2"/>
                </a:solidFill>
                <a:latin typeface="Arial" panose="020B0604020202020204" pitchFamily="34" charset="0"/>
                <a:ea typeface="ＭＳ Ｐゴシック" panose="020B0600070205080204" pitchFamily="34" charset="-128"/>
              </a:rPr>
              <a:t>mass storage </a:t>
            </a:r>
            <a:r>
              <a:rPr lang="en-US" altLang="en-US" sz="2800">
                <a:latin typeface="Arial" panose="020B0604020202020204" pitchFamily="34" charset="0"/>
                <a:ea typeface="ＭＳ Ｐゴシック" panose="020B0600070205080204" pitchFamily="34" charset="-128"/>
              </a:rPr>
              <a:t>for long term use</a:t>
            </a:r>
          </a:p>
          <a:p>
            <a:pPr eaLnBrk="1" hangingPunct="1">
              <a:lnSpc>
                <a:spcPct val="80000"/>
              </a:lnSpc>
              <a:buFont typeface="Wingdings" pitchFamily="2" charset="2"/>
              <a:buNone/>
            </a:pPr>
            <a:endParaRPr lang="en-US" altLang="en-US" sz="2800">
              <a:latin typeface="Arial" panose="020B0604020202020204" pitchFamily="34" charset="0"/>
              <a:ea typeface="ＭＳ Ｐゴシック" panose="020B0600070205080204" pitchFamily="34" charset="-128"/>
            </a:endParaRPr>
          </a:p>
          <a:p>
            <a:pPr eaLnBrk="1" hangingPunct="1">
              <a:lnSpc>
                <a:spcPct val="80000"/>
              </a:lnSpc>
            </a:pPr>
            <a:r>
              <a:rPr lang="en-US" altLang="en-US" sz="2800">
                <a:latin typeface="Arial" panose="020B0604020202020204" pitchFamily="34" charset="0"/>
                <a:ea typeface="ＭＳ Ｐゴシック" panose="020B0600070205080204" pitchFamily="34" charset="-128"/>
              </a:rPr>
              <a:t>storage devices (and media) are distinguished by their </a:t>
            </a:r>
            <a:r>
              <a:rPr lang="en-US" altLang="en-US" sz="2800">
                <a:solidFill>
                  <a:schemeClr val="tx2"/>
                </a:solidFill>
                <a:latin typeface="Arial" panose="020B0604020202020204" pitchFamily="34" charset="0"/>
                <a:ea typeface="ＭＳ Ｐゴシック" panose="020B0600070205080204" pitchFamily="34" charset="-128"/>
              </a:rPr>
              <a:t>capacities</a:t>
            </a:r>
            <a:r>
              <a:rPr lang="en-US" altLang="en-US" sz="2800">
                <a:latin typeface="Arial" panose="020B0604020202020204" pitchFamily="34" charset="0"/>
                <a:ea typeface="ＭＳ Ｐゴシック" panose="020B0600070205080204" pitchFamily="34" charset="-128"/>
              </a:rPr>
              <a:t>, </a:t>
            </a:r>
            <a:r>
              <a:rPr lang="en-US" altLang="en-US" sz="2800">
                <a:solidFill>
                  <a:schemeClr val="tx2"/>
                </a:solidFill>
                <a:latin typeface="Arial" panose="020B0604020202020204" pitchFamily="34" charset="0"/>
                <a:ea typeface="ＭＳ Ｐゴシック" panose="020B0600070205080204" pitchFamily="34" charset="-128"/>
              </a:rPr>
              <a:t>speed</a:t>
            </a:r>
            <a:r>
              <a:rPr lang="en-US" altLang="en-US" sz="2800">
                <a:latin typeface="Arial" panose="020B0604020202020204" pitchFamily="34" charset="0"/>
                <a:ea typeface="ＭＳ Ｐゴシック" panose="020B0600070205080204" pitchFamily="34" charset="-128"/>
              </a:rPr>
              <a:t>, and </a:t>
            </a:r>
            <a:r>
              <a:rPr lang="en-US" altLang="en-US" sz="2800">
                <a:solidFill>
                  <a:schemeClr val="tx2"/>
                </a:solidFill>
                <a:latin typeface="Arial" panose="020B0604020202020204" pitchFamily="34" charset="0"/>
                <a:ea typeface="ＭＳ Ｐゴシック" panose="020B0600070205080204" pitchFamily="34" charset="-128"/>
              </a:rPr>
              <a:t>cost</a:t>
            </a:r>
          </a:p>
        </p:txBody>
      </p:sp>
      <p:sp>
        <p:nvSpPr>
          <p:cNvPr id="2" name="Action Button: Sound 1">
            <a:hlinkClick r:id="" action="ppaction://noaction" highlightClick="1"/>
            <a:extLst>
              <a:ext uri="{FF2B5EF4-FFF2-40B4-BE49-F238E27FC236}">
                <a16:creationId xmlns:a16="http://schemas.microsoft.com/office/drawing/2014/main" id="{C47C3E4A-5F7F-C5AD-59B0-4232FD722DAA}"/>
              </a:ext>
            </a:extLst>
          </p:cNvPr>
          <p:cNvSpPr>
            <a:spLocks noChangeArrowheads="1"/>
          </p:cNvSpPr>
          <p:nvPr/>
        </p:nvSpPr>
        <p:spPr bwMode="auto">
          <a:xfrm>
            <a:off x="-1066800" y="2590800"/>
            <a:ext cx="1042987" cy="1042988"/>
          </a:xfrm>
          <a:prstGeom prst="actionButtonSound">
            <a:avLst/>
          </a:prstGeom>
          <a:gradFill rotWithShape="1">
            <a:gsLst>
              <a:gs pos="0">
                <a:srgbClr val="3A7CCB"/>
              </a:gs>
              <a:gs pos="20000">
                <a:srgbClr val="3C7BC7"/>
              </a:gs>
              <a:gs pos="100000">
                <a:srgbClr val="2C5D98"/>
              </a:gs>
            </a:gsLst>
            <a:lin ang="5400000"/>
          </a:gradFill>
          <a:ln w="9525">
            <a:solidFill>
              <a:srgbClr val="4A7EBB"/>
            </a:solidFill>
            <a:miter lim="800000"/>
            <a:headEnd/>
            <a:tailEnd/>
          </a:ln>
          <a:effectLst>
            <a:outerShdw blurRad="40000" dist="23000" dir="5400000" rotWithShape="0">
              <a:srgbClr val="808080">
                <a:alpha val="34998"/>
              </a:srgbClr>
            </a:outerShdw>
          </a:effec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lgn="ctr" eaLnBrk="1" hangingPunct="1">
              <a:spcBef>
                <a:spcPct val="0"/>
              </a:spcBef>
              <a:buFontTx/>
              <a:buNone/>
              <a:defRPr/>
            </a:pPr>
            <a:endParaRPr lang="en-US" altLang="en-US" sz="2400">
              <a:solidFill>
                <a:srgbClr val="FFFFFF"/>
              </a:solidFill>
            </a:endParaRPr>
          </a:p>
        </p:txBody>
      </p:sp>
    </p:spTree>
  </p:cSld>
  <p:clrMapOvr>
    <a:masterClrMapping/>
  </p:clrMapOvr>
  <p:transition advClick="0"/>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171">
                                            <p:txEl>
                                              <p:pRg st="0" end="0"/>
                                            </p:txEl>
                                          </p:spTgt>
                                        </p:tgtEl>
                                        <p:attrNameLst>
                                          <p:attrName>style.visibility</p:attrName>
                                        </p:attrNameLst>
                                      </p:cBhvr>
                                      <p:to>
                                        <p:strVal val="visible"/>
                                      </p:to>
                                    </p:set>
                                    <p:anim calcmode="lin" valueType="num">
                                      <p:cBhvr additive="base">
                                        <p:cTn id="7" dur="500" fill="hold"/>
                                        <p:tgtEl>
                                          <p:spTgt spid="717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7171">
                                            <p:txEl>
                                              <p:pRg st="0" end="0"/>
                                            </p:txEl>
                                          </p:spTgt>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5"/>
                                            </p:cond>
                                          </p:stCondLst>
                                          <p:endCondLst>
                                            <p:cond evt="onStopAudio" delay="0">
                                              <p:tgtEl>
                                                <p:sldTgt/>
                                              </p:tgtEl>
                                            </p:cond>
                                          </p:endCondLst>
                                        </p:cTn>
                                        <p:tgtEl>
                                          <p:sndTgt r:embed="rId3" name="camera.wav"/>
                                        </p:tgtEl>
                                      </p:cMediaNode>
                                    </p:audio>
                                  </p:sub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7171">
                                            <p:txEl>
                                              <p:pRg st="2" end="2"/>
                                            </p:txEl>
                                          </p:spTgt>
                                        </p:tgtEl>
                                        <p:attrNameLst>
                                          <p:attrName>style.visibility</p:attrName>
                                        </p:attrNameLst>
                                      </p:cBhvr>
                                      <p:to>
                                        <p:strVal val="visible"/>
                                      </p:to>
                                    </p:set>
                                    <p:anim calcmode="lin" valueType="num">
                                      <p:cBhvr additive="base">
                                        <p:cTn id="13" dur="500" fill="hold"/>
                                        <p:tgtEl>
                                          <p:spTgt spid="7171">
                                            <p:txEl>
                                              <p:pRg st="2" end="2"/>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7171">
                                            <p:txEl>
                                              <p:pRg st="2" end="2"/>
                                            </p:txEl>
                                          </p:spTgt>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11"/>
                                            </p:cond>
                                          </p:stCondLst>
                                          <p:endCondLst>
                                            <p:cond evt="onStopAudio" delay="0">
                                              <p:tgtEl>
                                                <p:sldTgt/>
                                              </p:tgtEl>
                                            </p:cond>
                                          </p:endCondLst>
                                        </p:cTn>
                                        <p:tgtEl>
                                          <p:sndTgt r:embed="rId3" name="camera.wav"/>
                                        </p:tgtEl>
                                      </p:cMediaNode>
                                    </p:audio>
                                  </p:sub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7171">
                                            <p:txEl>
                                              <p:pRg st="4" end="4"/>
                                            </p:txEl>
                                          </p:spTgt>
                                        </p:tgtEl>
                                        <p:attrNameLst>
                                          <p:attrName>style.visibility</p:attrName>
                                        </p:attrNameLst>
                                      </p:cBhvr>
                                      <p:to>
                                        <p:strVal val="visible"/>
                                      </p:to>
                                    </p:set>
                                    <p:anim calcmode="lin" valueType="num">
                                      <p:cBhvr additive="base">
                                        <p:cTn id="19" dur="500" fill="hold"/>
                                        <p:tgtEl>
                                          <p:spTgt spid="7171">
                                            <p:txEl>
                                              <p:pRg st="4" end="4"/>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7171">
                                            <p:txEl>
                                              <p:pRg st="4" end="4"/>
                                            </p:txEl>
                                          </p:spTgt>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17"/>
                                            </p:cond>
                                          </p:stCondLst>
                                          <p:endCondLst>
                                            <p:cond evt="onStopAudio" delay="0">
                                              <p:tgtEl>
                                                <p:sldTgt/>
                                              </p:tgtEl>
                                            </p:cond>
                                          </p:endCondLst>
                                        </p:cTn>
                                        <p:tgtEl>
                                          <p:sndTgt r:embed="rId3" name="camera.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71" grpId="0" build="p"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4">
            <a:extLst>
              <a:ext uri="{FF2B5EF4-FFF2-40B4-BE49-F238E27FC236}">
                <a16:creationId xmlns:a16="http://schemas.microsoft.com/office/drawing/2014/main" id="{B388BE02-A458-0EED-5726-B2AFA8E5F06E}"/>
              </a:ext>
            </a:extLst>
          </p:cNvPr>
          <p:cNvSpPr>
            <a:spLocks noGrp="1"/>
          </p:cNvSpPr>
          <p:nvPr>
            <p:ph type="title"/>
          </p:nvPr>
        </p:nvSpPr>
        <p:spPr/>
        <p:txBody>
          <a:bodyPr/>
          <a:lstStyle/>
          <a:p>
            <a:pPr eaLnBrk="1" hangingPunct="1"/>
            <a:r>
              <a:rPr lang="en-US" altLang="en-US">
                <a:ea typeface="ＭＳ Ｐゴシック" panose="020B0600070205080204" pitchFamily="34" charset="-128"/>
              </a:rPr>
              <a:t>Memory Storage Systems</a:t>
            </a:r>
          </a:p>
        </p:txBody>
      </p:sp>
      <p:sp>
        <p:nvSpPr>
          <p:cNvPr id="26626" name="Rectangle 6">
            <a:extLst>
              <a:ext uri="{FF2B5EF4-FFF2-40B4-BE49-F238E27FC236}">
                <a16:creationId xmlns:a16="http://schemas.microsoft.com/office/drawing/2014/main" id="{76116F4D-1122-8A7A-624A-695DA87E9487}"/>
              </a:ext>
            </a:extLst>
          </p:cNvPr>
          <p:cNvSpPr>
            <a:spLocks noGrp="1" noTextEdit="1"/>
          </p:cNvSpPr>
          <p:nvPr>
            <p:ph type="clipArt" sz="half" idx="2"/>
          </p:nvPr>
        </p:nvSpPr>
        <p:spPr>
          <a:xfrm flipH="1" flipV="1">
            <a:off x="8458200" y="6096000"/>
            <a:ext cx="76200" cy="76200"/>
          </a:xfrm>
        </p:spPr>
      </p:sp>
      <p:pic>
        <p:nvPicPr>
          <p:cNvPr id="2" name="Picture 5">
            <a:extLst>
              <a:ext uri="{FF2B5EF4-FFF2-40B4-BE49-F238E27FC236}">
                <a16:creationId xmlns:a16="http://schemas.microsoft.com/office/drawing/2014/main" id="{65D77FCB-BDF2-26EF-E8E2-6C2CBB875164}"/>
              </a:ext>
            </a:extLst>
          </p:cNvPr>
          <p:cNvPicPr>
            <a:picLocks noChangeAspect="1" noChangeArrowheads="1"/>
          </p:cNvPicPr>
          <p:nvPr/>
        </p:nvPicPr>
        <p:blipFill>
          <a:blip r:embed="rId3"/>
          <a:srcRect/>
          <a:stretch>
            <a:fillRect/>
          </a:stretch>
        </p:blipFill>
        <p:spPr bwMode="auto">
          <a:xfrm>
            <a:off x="762000" y="1219200"/>
            <a:ext cx="7315200" cy="5437902"/>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
        <p:nvSpPr>
          <p:cNvPr id="26628" name="Rectangle 7">
            <a:extLst>
              <a:ext uri="{FF2B5EF4-FFF2-40B4-BE49-F238E27FC236}">
                <a16:creationId xmlns:a16="http://schemas.microsoft.com/office/drawing/2014/main" id="{ABC2E203-4EDA-2288-7D9E-03C14AD68026}"/>
              </a:ext>
            </a:extLst>
          </p:cNvPr>
          <p:cNvSpPr>
            <a:spLocks noChangeArrowheads="1"/>
          </p:cNvSpPr>
          <p:nvPr/>
        </p:nvSpPr>
        <p:spPr bwMode="auto">
          <a:xfrm>
            <a:off x="4572000" y="4648200"/>
            <a:ext cx="1676400" cy="1371600"/>
          </a:xfrm>
          <a:prstGeom prst="rect">
            <a:avLst/>
          </a:prstGeom>
          <a:solidFill>
            <a:schemeClr val="accent1"/>
          </a:solidFill>
          <a:ln w="12700">
            <a:solidFill>
              <a:schemeClr val="tx1"/>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endParaRPr lang="en-US" altLang="en-US" sz="2400">
              <a:latin typeface="Times" pitchFamily="2" charset="0"/>
            </a:endParaRPr>
          </a:p>
        </p:txBody>
      </p:sp>
      <p:sp>
        <p:nvSpPr>
          <p:cNvPr id="26629" name="Text Box 8">
            <a:extLst>
              <a:ext uri="{FF2B5EF4-FFF2-40B4-BE49-F238E27FC236}">
                <a16:creationId xmlns:a16="http://schemas.microsoft.com/office/drawing/2014/main" id="{B61955F4-8D27-492F-6211-FD73AAA6A6DE}"/>
              </a:ext>
            </a:extLst>
          </p:cNvPr>
          <p:cNvSpPr txBox="1">
            <a:spLocks noChangeArrowheads="1"/>
          </p:cNvSpPr>
          <p:nvPr/>
        </p:nvSpPr>
        <p:spPr bwMode="auto">
          <a:xfrm>
            <a:off x="4724400" y="4953000"/>
            <a:ext cx="13716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50000"/>
              </a:spcBef>
              <a:buFontTx/>
              <a:buNone/>
            </a:pPr>
            <a:r>
              <a:rPr lang="en-US" altLang="en-US" sz="2000" b="1">
                <a:latin typeface="Times" pitchFamily="2" charset="0"/>
              </a:rPr>
              <a:t>Flash Memory</a:t>
            </a:r>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8673" name="Rectangle 4">
            <a:extLst>
              <a:ext uri="{FF2B5EF4-FFF2-40B4-BE49-F238E27FC236}">
                <a16:creationId xmlns:a16="http://schemas.microsoft.com/office/drawing/2014/main" id="{A158439B-6603-952E-8BBC-B8DF8B2FB756}"/>
              </a:ext>
            </a:extLst>
          </p:cNvPr>
          <p:cNvSpPr>
            <a:spLocks noGrp="1"/>
          </p:cNvSpPr>
          <p:nvPr>
            <p:ph type="title"/>
          </p:nvPr>
        </p:nvSpPr>
        <p:spPr/>
        <p:txBody>
          <a:bodyPr/>
          <a:lstStyle/>
          <a:p>
            <a:pPr eaLnBrk="1" hangingPunct="1"/>
            <a:r>
              <a:rPr lang="en-US" altLang="en-US">
                <a:ea typeface="ＭＳ Ｐゴシック" panose="020B0600070205080204" pitchFamily="34" charset="-128"/>
              </a:rPr>
              <a:t>Types of Access</a:t>
            </a:r>
          </a:p>
        </p:txBody>
      </p:sp>
      <p:sp>
        <p:nvSpPr>
          <p:cNvPr id="8195" name="Rectangle 3">
            <a:extLst>
              <a:ext uri="{FF2B5EF4-FFF2-40B4-BE49-F238E27FC236}">
                <a16:creationId xmlns:a16="http://schemas.microsoft.com/office/drawing/2014/main" id="{394EE6A6-A77F-5181-9180-42B70BF8F1D4}"/>
              </a:ext>
            </a:extLst>
          </p:cNvPr>
          <p:cNvSpPr>
            <a:spLocks noGrp="1" noChangeArrowheads="1"/>
          </p:cNvSpPr>
          <p:nvPr>
            <p:ph idx="1"/>
          </p:nvPr>
        </p:nvSpPr>
        <p:spPr>
          <a:xfrm>
            <a:off x="685800" y="1524000"/>
            <a:ext cx="7772400" cy="4267200"/>
          </a:xfrm>
          <a:extLst>
            <a:ext uri="{91240B29-F687-4F45-9708-019B960494DF}">
              <a14:hiddenLine xmlns:a14="http://schemas.microsoft.com/office/drawing/2010/main" w="12700">
                <a:solidFill>
                  <a:schemeClr val="tx1"/>
                </a:solidFill>
                <a:miter lim="800000"/>
                <a:headEnd/>
                <a:tailEnd/>
              </a14:hiddenLine>
            </a:ext>
          </a:extLst>
        </p:spPr>
        <p:txBody>
          <a:bodyPr lIns="90487" tIns="44450" rIns="90487" bIns="44450"/>
          <a:lstStyle/>
          <a:p>
            <a:pPr eaLnBrk="1" hangingPunct="1"/>
            <a:r>
              <a:rPr lang="en-US" altLang="en-US" sz="2800">
                <a:solidFill>
                  <a:schemeClr val="tx2"/>
                </a:solidFill>
                <a:latin typeface="Arial" panose="020B0604020202020204" pitchFamily="34" charset="0"/>
                <a:ea typeface="ＭＳ Ｐゴシック" panose="020B0600070205080204" pitchFamily="34" charset="-128"/>
              </a:rPr>
              <a:t>RANDOM ACCESS (</a:t>
            </a:r>
            <a:r>
              <a:rPr lang="en-US" altLang="en-US" sz="2800">
                <a:latin typeface="Arial" panose="020B0604020202020204" pitchFamily="34" charset="0"/>
                <a:ea typeface="ＭＳ Ｐゴシック" panose="020B0600070205080204" pitchFamily="34" charset="-128"/>
              </a:rPr>
              <a:t>Main Memory, Flash</a:t>
            </a:r>
            <a:r>
              <a:rPr lang="en-US" altLang="en-US" sz="2800">
                <a:solidFill>
                  <a:schemeClr val="tx2"/>
                </a:solidFill>
                <a:latin typeface="Arial" panose="020B0604020202020204" pitchFamily="34" charset="0"/>
                <a:ea typeface="ＭＳ Ｐゴシック" panose="020B0600070205080204" pitchFamily="34" charset="-128"/>
              </a:rPr>
              <a:t>)</a:t>
            </a:r>
            <a:endParaRPr lang="en-US" altLang="en-US">
              <a:latin typeface="Arial" panose="020B0604020202020204" pitchFamily="34" charset="0"/>
              <a:ea typeface="ＭＳ Ｐゴシック" panose="020B0600070205080204" pitchFamily="34" charset="-128"/>
            </a:endParaRPr>
          </a:p>
          <a:p>
            <a:pPr lvl="1" eaLnBrk="1" hangingPunct="1"/>
            <a:r>
              <a:rPr lang="en-US" altLang="en-US" sz="2400">
                <a:latin typeface="Arial" panose="020B0604020202020204" pitchFamily="34" charset="0"/>
                <a:ea typeface="ＭＳ Ｐゴシック" panose="020B0600070205080204" pitchFamily="34" charset="-128"/>
              </a:rPr>
              <a:t>items are </a:t>
            </a:r>
            <a:r>
              <a:rPr lang="en-US" altLang="en-US" sz="2400">
                <a:solidFill>
                  <a:schemeClr val="tx2"/>
                </a:solidFill>
                <a:latin typeface="Arial" panose="020B0604020202020204" pitchFamily="34" charset="0"/>
                <a:ea typeface="ＭＳ Ｐゴシック" panose="020B0600070205080204" pitchFamily="34" charset="-128"/>
              </a:rPr>
              <a:t>independently addressed</a:t>
            </a:r>
            <a:endParaRPr lang="en-US" altLang="en-US" sz="2400">
              <a:latin typeface="Arial" panose="020B0604020202020204" pitchFamily="34" charset="0"/>
              <a:ea typeface="ＭＳ Ｐゴシック" panose="020B0600070205080204" pitchFamily="34" charset="-128"/>
            </a:endParaRPr>
          </a:p>
          <a:p>
            <a:pPr lvl="1" eaLnBrk="1" hangingPunct="1"/>
            <a:r>
              <a:rPr lang="en-US" altLang="en-US" sz="2400">
                <a:latin typeface="Arial" panose="020B0604020202020204" pitchFamily="34" charset="0"/>
                <a:ea typeface="ＭＳ Ｐゴシック" panose="020B0600070205080204" pitchFamily="34" charset="-128"/>
              </a:rPr>
              <a:t>access time is </a:t>
            </a:r>
            <a:r>
              <a:rPr lang="en-US" altLang="en-US" sz="2400">
                <a:solidFill>
                  <a:schemeClr val="tx2"/>
                </a:solidFill>
                <a:latin typeface="Arial" panose="020B0604020202020204" pitchFamily="34" charset="0"/>
                <a:ea typeface="ＭＳ Ｐゴシック" panose="020B0600070205080204" pitchFamily="34" charset="-128"/>
              </a:rPr>
              <a:t>constant</a:t>
            </a:r>
            <a:endParaRPr lang="en-US" altLang="en-US">
              <a:latin typeface="Arial" panose="020B0604020202020204" pitchFamily="34" charset="0"/>
              <a:ea typeface="ＭＳ Ｐゴシック" panose="020B0600070205080204" pitchFamily="34" charset="-128"/>
            </a:endParaRPr>
          </a:p>
          <a:p>
            <a:pPr eaLnBrk="1" hangingPunct="1"/>
            <a:r>
              <a:rPr lang="en-US" altLang="en-US" sz="2800">
                <a:solidFill>
                  <a:schemeClr val="tx2"/>
                </a:solidFill>
                <a:latin typeface="Arial" panose="020B0604020202020204" pitchFamily="34" charset="0"/>
                <a:ea typeface="ＭＳ Ｐゴシック" panose="020B0600070205080204" pitchFamily="34" charset="-128"/>
              </a:rPr>
              <a:t>DIRECT ACCESS (</a:t>
            </a:r>
            <a:r>
              <a:rPr lang="en-US" altLang="en-US" sz="2800">
                <a:solidFill>
                  <a:srgbClr val="292934"/>
                </a:solidFill>
                <a:latin typeface="Arial" panose="020B0604020202020204" pitchFamily="34" charset="0"/>
                <a:ea typeface="ＭＳ Ｐゴシック" panose="020B0600070205080204" pitchFamily="34" charset="-128"/>
              </a:rPr>
              <a:t>Disc Drives</a:t>
            </a:r>
            <a:r>
              <a:rPr lang="en-US" altLang="en-US" sz="2800">
                <a:solidFill>
                  <a:schemeClr val="tx2"/>
                </a:solidFill>
                <a:latin typeface="Arial" panose="020B0604020202020204" pitchFamily="34" charset="0"/>
                <a:ea typeface="ＭＳ Ｐゴシック" panose="020B0600070205080204" pitchFamily="34" charset="-128"/>
              </a:rPr>
              <a:t>)</a:t>
            </a:r>
            <a:endParaRPr lang="en-US" altLang="en-US">
              <a:latin typeface="Arial" panose="020B0604020202020204" pitchFamily="34" charset="0"/>
              <a:ea typeface="ＭＳ Ｐゴシック" panose="020B0600070205080204" pitchFamily="34" charset="-128"/>
            </a:endParaRPr>
          </a:p>
          <a:p>
            <a:pPr lvl="1" eaLnBrk="1" hangingPunct="1"/>
            <a:r>
              <a:rPr lang="en-US" altLang="en-US" sz="2400">
                <a:latin typeface="Arial" panose="020B0604020202020204" pitchFamily="34" charset="0"/>
                <a:ea typeface="ＭＳ Ｐゴシック" panose="020B0600070205080204" pitchFamily="34" charset="-128"/>
              </a:rPr>
              <a:t>items are </a:t>
            </a:r>
            <a:r>
              <a:rPr lang="en-US" altLang="en-US" sz="2400">
                <a:solidFill>
                  <a:schemeClr val="tx2"/>
                </a:solidFill>
                <a:latin typeface="Arial" panose="020B0604020202020204" pitchFamily="34" charset="0"/>
                <a:ea typeface="ＭＳ Ｐゴシック" panose="020B0600070205080204" pitchFamily="34" charset="-128"/>
              </a:rPr>
              <a:t>independently addressed in regions</a:t>
            </a:r>
            <a:endParaRPr lang="en-US" altLang="en-US" sz="2400">
              <a:latin typeface="Arial" panose="020B0604020202020204" pitchFamily="34" charset="0"/>
              <a:ea typeface="ＭＳ Ｐゴシック" panose="020B0600070205080204" pitchFamily="34" charset="-128"/>
            </a:endParaRPr>
          </a:p>
          <a:p>
            <a:pPr lvl="1" eaLnBrk="1" hangingPunct="1"/>
            <a:r>
              <a:rPr lang="en-US" altLang="en-US" sz="2400">
                <a:latin typeface="Arial" panose="020B0604020202020204" pitchFamily="34" charset="0"/>
                <a:ea typeface="ＭＳ Ｐゴシック" panose="020B0600070205080204" pitchFamily="34" charset="-128"/>
              </a:rPr>
              <a:t>access time is </a:t>
            </a:r>
            <a:r>
              <a:rPr lang="en-US" altLang="en-US" sz="2400">
                <a:solidFill>
                  <a:schemeClr val="tx2"/>
                </a:solidFill>
                <a:latin typeface="Arial" panose="020B0604020202020204" pitchFamily="34" charset="0"/>
                <a:ea typeface="ＭＳ Ｐゴシック" panose="020B0600070205080204" pitchFamily="34" charset="-128"/>
              </a:rPr>
              <a:t>variable</a:t>
            </a:r>
            <a:r>
              <a:rPr lang="en-US" altLang="en-US" sz="2400">
                <a:latin typeface="Arial" panose="020B0604020202020204" pitchFamily="34" charset="0"/>
                <a:ea typeface="ＭＳ Ｐゴシック" panose="020B0600070205080204" pitchFamily="34" charset="-128"/>
              </a:rPr>
              <a:t>—though not significantly</a:t>
            </a:r>
          </a:p>
          <a:p>
            <a:pPr eaLnBrk="1" hangingPunct="1"/>
            <a:r>
              <a:rPr lang="en-US" altLang="en-US" sz="2800">
                <a:solidFill>
                  <a:schemeClr val="tx2"/>
                </a:solidFill>
                <a:latin typeface="Arial" panose="020B0604020202020204" pitchFamily="34" charset="0"/>
                <a:ea typeface="ＭＳ Ｐゴシック" panose="020B0600070205080204" pitchFamily="34" charset="-128"/>
              </a:rPr>
              <a:t>SEQUENTIAL ACCESS (</a:t>
            </a:r>
            <a:r>
              <a:rPr lang="en-US" altLang="en-US" sz="2800">
                <a:solidFill>
                  <a:srgbClr val="292934"/>
                </a:solidFill>
                <a:latin typeface="Arial" panose="020B0604020202020204" pitchFamily="34" charset="0"/>
                <a:ea typeface="ＭＳ Ｐゴシック" panose="020B0600070205080204" pitchFamily="34" charset="-128"/>
              </a:rPr>
              <a:t>Tape Systems</a:t>
            </a:r>
            <a:r>
              <a:rPr lang="en-US" altLang="en-US" sz="2800">
                <a:solidFill>
                  <a:schemeClr val="tx2"/>
                </a:solidFill>
                <a:latin typeface="Arial" panose="020B0604020202020204" pitchFamily="34" charset="0"/>
                <a:ea typeface="ＭＳ Ｐゴシック" panose="020B0600070205080204" pitchFamily="34" charset="-128"/>
              </a:rPr>
              <a:t>)</a:t>
            </a:r>
            <a:endParaRPr lang="en-US" altLang="en-US">
              <a:latin typeface="Arial" panose="020B0604020202020204" pitchFamily="34" charset="0"/>
              <a:ea typeface="ＭＳ Ｐゴシック" panose="020B0600070205080204" pitchFamily="34" charset="-128"/>
            </a:endParaRPr>
          </a:p>
          <a:p>
            <a:pPr lvl="1" eaLnBrk="1" hangingPunct="1"/>
            <a:r>
              <a:rPr lang="en-US" altLang="en-US" sz="2400">
                <a:latin typeface="Arial" panose="020B0604020202020204" pitchFamily="34" charset="0"/>
                <a:ea typeface="ＭＳ Ｐゴシック" panose="020B0600070205080204" pitchFamily="34" charset="-128"/>
              </a:rPr>
              <a:t>items are organized in sequence (</a:t>
            </a:r>
            <a:r>
              <a:rPr lang="en-US" altLang="en-US" sz="2400">
                <a:solidFill>
                  <a:schemeClr val="tx2"/>
                </a:solidFill>
                <a:latin typeface="Arial" panose="020B0604020202020204" pitchFamily="34" charset="0"/>
                <a:ea typeface="ＭＳ Ｐゴシック" panose="020B0600070205080204" pitchFamily="34" charset="-128"/>
              </a:rPr>
              <a:t>linearly</a:t>
            </a:r>
            <a:r>
              <a:rPr lang="en-US" altLang="en-US" sz="2400">
                <a:latin typeface="Arial" panose="020B0604020202020204" pitchFamily="34" charset="0"/>
                <a:ea typeface="ＭＳ Ｐゴシック" panose="020B0600070205080204" pitchFamily="34" charset="-128"/>
              </a:rPr>
              <a:t>)</a:t>
            </a:r>
          </a:p>
          <a:p>
            <a:pPr lvl="1" eaLnBrk="1" hangingPunct="1"/>
            <a:r>
              <a:rPr lang="en-US" altLang="en-US" sz="2400">
                <a:latin typeface="Arial" panose="020B0604020202020204" pitchFamily="34" charset="0"/>
                <a:ea typeface="ＭＳ Ｐゴシック" panose="020B0600070205080204" pitchFamily="34" charset="-128"/>
              </a:rPr>
              <a:t>access time is </a:t>
            </a:r>
            <a:r>
              <a:rPr lang="en-US" altLang="en-US" sz="2400">
                <a:solidFill>
                  <a:schemeClr val="tx2"/>
                </a:solidFill>
                <a:latin typeface="Arial" panose="020B0604020202020204" pitchFamily="34" charset="0"/>
                <a:ea typeface="ＭＳ Ｐゴシック" panose="020B0600070205080204" pitchFamily="34" charset="-128"/>
              </a:rPr>
              <a:t>significantly variable</a:t>
            </a:r>
          </a:p>
        </p:txBody>
      </p:sp>
    </p:spTree>
  </p:cSld>
  <p:clrMapOvr>
    <a:masterClrMapping/>
  </p:clrMapOvr>
  <p:transition advClick="0">
    <p:cut thruBlk="1"/>
    <p:sndAc>
      <p:endSnd/>
    </p:sndAc>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195">
                                            <p:txEl>
                                              <p:pRg st="0" end="0"/>
                                            </p:txEl>
                                          </p:spTgt>
                                        </p:tgtEl>
                                        <p:attrNameLst>
                                          <p:attrName>style.visibility</p:attrName>
                                        </p:attrNameLst>
                                      </p:cBhvr>
                                      <p:to>
                                        <p:strVal val="visible"/>
                                      </p:to>
                                    </p:set>
                                    <p:anim calcmode="lin" valueType="num">
                                      <p:cBhvr additive="base">
                                        <p:cTn id="7" dur="500" fill="hold"/>
                                        <p:tgtEl>
                                          <p:spTgt spid="819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8195">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8195">
                                            <p:txEl>
                                              <p:pRg st="1" end="1"/>
                                            </p:txEl>
                                          </p:spTgt>
                                        </p:tgtEl>
                                        <p:attrNameLst>
                                          <p:attrName>style.visibility</p:attrName>
                                        </p:attrNameLst>
                                      </p:cBhvr>
                                      <p:to>
                                        <p:strVal val="visible"/>
                                      </p:to>
                                    </p:set>
                                    <p:anim calcmode="lin" valueType="num">
                                      <p:cBhvr additive="base">
                                        <p:cTn id="11" dur="500" fill="hold"/>
                                        <p:tgtEl>
                                          <p:spTgt spid="8195">
                                            <p:txEl>
                                              <p:pRg st="1" end="1"/>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8195">
                                            <p:txEl>
                                              <p:pRg st="1" end="1"/>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8195">
                                            <p:txEl>
                                              <p:pRg st="2" end="2"/>
                                            </p:txEl>
                                          </p:spTgt>
                                        </p:tgtEl>
                                        <p:attrNameLst>
                                          <p:attrName>style.visibility</p:attrName>
                                        </p:attrNameLst>
                                      </p:cBhvr>
                                      <p:to>
                                        <p:strVal val="visible"/>
                                      </p:to>
                                    </p:set>
                                    <p:anim calcmode="lin" valueType="num">
                                      <p:cBhvr additive="base">
                                        <p:cTn id="15" dur="500" fill="hold"/>
                                        <p:tgtEl>
                                          <p:spTgt spid="8195">
                                            <p:txEl>
                                              <p:pRg st="2" end="2"/>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8195">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8195">
                                            <p:txEl>
                                              <p:pRg st="3" end="3"/>
                                            </p:txEl>
                                          </p:spTgt>
                                        </p:tgtEl>
                                        <p:attrNameLst>
                                          <p:attrName>style.visibility</p:attrName>
                                        </p:attrNameLst>
                                      </p:cBhvr>
                                      <p:to>
                                        <p:strVal val="visible"/>
                                      </p:to>
                                    </p:set>
                                    <p:anim calcmode="lin" valueType="num">
                                      <p:cBhvr additive="base">
                                        <p:cTn id="21" dur="500" fill="hold"/>
                                        <p:tgtEl>
                                          <p:spTgt spid="8195">
                                            <p:txEl>
                                              <p:pRg st="3" end="3"/>
                                            </p:tx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8195">
                                            <p:txEl>
                                              <p:pRg st="3" end="3"/>
                                            </p:txEl>
                                          </p:spTgt>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8195">
                                            <p:txEl>
                                              <p:pRg st="4" end="4"/>
                                            </p:txEl>
                                          </p:spTgt>
                                        </p:tgtEl>
                                        <p:attrNameLst>
                                          <p:attrName>style.visibility</p:attrName>
                                        </p:attrNameLst>
                                      </p:cBhvr>
                                      <p:to>
                                        <p:strVal val="visible"/>
                                      </p:to>
                                    </p:set>
                                    <p:anim calcmode="lin" valueType="num">
                                      <p:cBhvr additive="base">
                                        <p:cTn id="25" dur="500" fill="hold"/>
                                        <p:tgtEl>
                                          <p:spTgt spid="8195">
                                            <p:txEl>
                                              <p:pRg st="4" end="4"/>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8195">
                                            <p:txEl>
                                              <p:pRg st="4" end="4"/>
                                            </p:txEl>
                                          </p:spTgt>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0"/>
                                  </p:stCondLst>
                                  <p:childTnLst>
                                    <p:set>
                                      <p:cBhvr>
                                        <p:cTn id="28" dur="1" fill="hold">
                                          <p:stCondLst>
                                            <p:cond delay="0"/>
                                          </p:stCondLst>
                                        </p:cTn>
                                        <p:tgtEl>
                                          <p:spTgt spid="8195">
                                            <p:txEl>
                                              <p:pRg st="5" end="5"/>
                                            </p:txEl>
                                          </p:spTgt>
                                        </p:tgtEl>
                                        <p:attrNameLst>
                                          <p:attrName>style.visibility</p:attrName>
                                        </p:attrNameLst>
                                      </p:cBhvr>
                                      <p:to>
                                        <p:strVal val="visible"/>
                                      </p:to>
                                    </p:set>
                                    <p:anim calcmode="lin" valueType="num">
                                      <p:cBhvr additive="base">
                                        <p:cTn id="29" dur="500" fill="hold"/>
                                        <p:tgtEl>
                                          <p:spTgt spid="8195">
                                            <p:txEl>
                                              <p:pRg st="5" end="5"/>
                                            </p:txEl>
                                          </p:spTgt>
                                        </p:tgtEl>
                                        <p:attrNameLst>
                                          <p:attrName>ppt_x</p:attrName>
                                        </p:attrNameLst>
                                      </p:cBhvr>
                                      <p:tavLst>
                                        <p:tav tm="0">
                                          <p:val>
                                            <p:strVal val="0-#ppt_w/2"/>
                                          </p:val>
                                        </p:tav>
                                        <p:tav tm="100000">
                                          <p:val>
                                            <p:strVal val="#ppt_x"/>
                                          </p:val>
                                        </p:tav>
                                      </p:tavLst>
                                    </p:anim>
                                    <p:anim calcmode="lin" valueType="num">
                                      <p:cBhvr additive="base">
                                        <p:cTn id="30" dur="500" fill="hold"/>
                                        <p:tgtEl>
                                          <p:spTgt spid="8195">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1" fill="hold" nodeType="clickPar">
                      <p:stCondLst>
                        <p:cond delay="indefinite"/>
                      </p:stCondLst>
                      <p:childTnLst>
                        <p:par>
                          <p:cTn id="32" fill="hold" nodeType="withGroup">
                            <p:stCondLst>
                              <p:cond delay="0"/>
                            </p:stCondLst>
                            <p:childTnLst>
                              <p:par>
                                <p:cTn id="33" presetID="2" presetClass="entr" presetSubtype="8" fill="hold" grpId="0" nodeType="clickEffect">
                                  <p:stCondLst>
                                    <p:cond delay="0"/>
                                  </p:stCondLst>
                                  <p:childTnLst>
                                    <p:set>
                                      <p:cBhvr>
                                        <p:cTn id="34" dur="1" fill="hold">
                                          <p:stCondLst>
                                            <p:cond delay="0"/>
                                          </p:stCondLst>
                                        </p:cTn>
                                        <p:tgtEl>
                                          <p:spTgt spid="8195">
                                            <p:txEl>
                                              <p:pRg st="6" end="6"/>
                                            </p:txEl>
                                          </p:spTgt>
                                        </p:tgtEl>
                                        <p:attrNameLst>
                                          <p:attrName>style.visibility</p:attrName>
                                        </p:attrNameLst>
                                      </p:cBhvr>
                                      <p:to>
                                        <p:strVal val="visible"/>
                                      </p:to>
                                    </p:set>
                                    <p:anim calcmode="lin" valueType="num">
                                      <p:cBhvr additive="base">
                                        <p:cTn id="35" dur="500" fill="hold"/>
                                        <p:tgtEl>
                                          <p:spTgt spid="8195">
                                            <p:txEl>
                                              <p:pRg st="6" end="6"/>
                                            </p:txEl>
                                          </p:spTgt>
                                        </p:tgtEl>
                                        <p:attrNameLst>
                                          <p:attrName>ppt_x</p:attrName>
                                        </p:attrNameLst>
                                      </p:cBhvr>
                                      <p:tavLst>
                                        <p:tav tm="0">
                                          <p:val>
                                            <p:strVal val="0-#ppt_w/2"/>
                                          </p:val>
                                        </p:tav>
                                        <p:tav tm="100000">
                                          <p:val>
                                            <p:strVal val="#ppt_x"/>
                                          </p:val>
                                        </p:tav>
                                      </p:tavLst>
                                    </p:anim>
                                    <p:anim calcmode="lin" valueType="num">
                                      <p:cBhvr additive="base">
                                        <p:cTn id="36" dur="500" fill="hold"/>
                                        <p:tgtEl>
                                          <p:spTgt spid="8195">
                                            <p:txEl>
                                              <p:pRg st="6" end="6"/>
                                            </p:txEl>
                                          </p:spTgt>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8195">
                                            <p:txEl>
                                              <p:pRg st="7" end="7"/>
                                            </p:txEl>
                                          </p:spTgt>
                                        </p:tgtEl>
                                        <p:attrNameLst>
                                          <p:attrName>style.visibility</p:attrName>
                                        </p:attrNameLst>
                                      </p:cBhvr>
                                      <p:to>
                                        <p:strVal val="visible"/>
                                      </p:to>
                                    </p:set>
                                    <p:anim calcmode="lin" valueType="num">
                                      <p:cBhvr additive="base">
                                        <p:cTn id="39" dur="500" fill="hold"/>
                                        <p:tgtEl>
                                          <p:spTgt spid="8195">
                                            <p:txEl>
                                              <p:pRg st="7" end="7"/>
                                            </p:txEl>
                                          </p:spTgt>
                                        </p:tgtEl>
                                        <p:attrNameLst>
                                          <p:attrName>ppt_x</p:attrName>
                                        </p:attrNameLst>
                                      </p:cBhvr>
                                      <p:tavLst>
                                        <p:tav tm="0">
                                          <p:val>
                                            <p:strVal val="0-#ppt_w/2"/>
                                          </p:val>
                                        </p:tav>
                                        <p:tav tm="100000">
                                          <p:val>
                                            <p:strVal val="#ppt_x"/>
                                          </p:val>
                                        </p:tav>
                                      </p:tavLst>
                                    </p:anim>
                                    <p:anim calcmode="lin" valueType="num">
                                      <p:cBhvr additive="base">
                                        <p:cTn id="40" dur="500" fill="hold"/>
                                        <p:tgtEl>
                                          <p:spTgt spid="8195">
                                            <p:txEl>
                                              <p:pRg st="7" end="7"/>
                                            </p:txEl>
                                          </p:spTgt>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8195">
                                            <p:txEl>
                                              <p:pRg st="8" end="8"/>
                                            </p:txEl>
                                          </p:spTgt>
                                        </p:tgtEl>
                                        <p:attrNameLst>
                                          <p:attrName>style.visibility</p:attrName>
                                        </p:attrNameLst>
                                      </p:cBhvr>
                                      <p:to>
                                        <p:strVal val="visible"/>
                                      </p:to>
                                    </p:set>
                                    <p:anim calcmode="lin" valueType="num">
                                      <p:cBhvr additive="base">
                                        <p:cTn id="43" dur="500" fill="hold"/>
                                        <p:tgtEl>
                                          <p:spTgt spid="8195">
                                            <p:txEl>
                                              <p:pRg st="8" end="8"/>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8195">
                                            <p:txEl>
                                              <p:pRg st="8" end="8"/>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5" grpId="0" build="p" autoUpdateAnimBg="0"/>
    </p:bldLst>
  </p:timing>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3136</TotalTime>
  <Pages>27</Pages>
  <Words>1425</Words>
  <Application>Microsoft Macintosh PowerPoint</Application>
  <PresentationFormat>On-screen Show (4:3)</PresentationFormat>
  <Paragraphs>210</Paragraphs>
  <Slides>41</Slides>
  <Notes>25</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41</vt:i4>
      </vt:variant>
    </vt:vector>
  </HeadingPairs>
  <TitlesOfParts>
    <vt:vector size="48" baseType="lpstr">
      <vt:lpstr>Arial</vt:lpstr>
      <vt:lpstr>Calibri</vt:lpstr>
      <vt:lpstr>Times</vt:lpstr>
      <vt:lpstr>Times New Roman</vt:lpstr>
      <vt:lpstr>Wingdings</vt:lpstr>
      <vt:lpstr>Black</vt:lpstr>
      <vt:lpstr>Document</vt:lpstr>
      <vt:lpstr>PowerPoint Presentation</vt:lpstr>
      <vt:lpstr>Secondary Memory, Storage, Peripherals and Input /Output   Lecture 6</vt:lpstr>
      <vt:lpstr>PowerPoint Presentation</vt:lpstr>
      <vt:lpstr>  The Uber Stack</vt:lpstr>
      <vt:lpstr>Von Neumann Architecture</vt:lpstr>
      <vt:lpstr>I/O Subsystem</vt:lpstr>
      <vt:lpstr>Storage Systems</vt:lpstr>
      <vt:lpstr>Memory Storage Systems</vt:lpstr>
      <vt:lpstr>Types of Access</vt:lpstr>
      <vt:lpstr>Magnetic Tape-Sequential Access</vt:lpstr>
      <vt:lpstr>Tape Drives in action…1950’s-70’s</vt:lpstr>
      <vt:lpstr>Disk Drives circa 1980   66Mb     400 lbs!   $40,000 each</vt:lpstr>
      <vt:lpstr>Micro Drive</vt:lpstr>
      <vt:lpstr>Direct Access</vt:lpstr>
      <vt:lpstr>Disk vs. File Organization</vt:lpstr>
      <vt:lpstr>Optical Disk </vt:lpstr>
      <vt:lpstr>Optical Discs</vt:lpstr>
      <vt:lpstr>Optical Drive Reading and Writing</vt:lpstr>
      <vt:lpstr>Flash Memory </vt:lpstr>
      <vt:lpstr> Flash Card</vt:lpstr>
      <vt:lpstr>USB  Flash Drive</vt:lpstr>
      <vt:lpstr>The future disk technology</vt:lpstr>
      <vt:lpstr>Data Input Peripherals</vt:lpstr>
      <vt:lpstr>Output Peripherals</vt:lpstr>
      <vt:lpstr>Connecting all this stuff</vt:lpstr>
      <vt:lpstr>Serial vs. Parallel Data Transfer</vt:lpstr>
      <vt:lpstr>Serial vs. Parallel Connections</vt:lpstr>
      <vt:lpstr>Parallel / Serial Bus</vt:lpstr>
      <vt:lpstr>Where are parallel busses used?</vt:lpstr>
      <vt:lpstr>Where are serial busses used?</vt:lpstr>
      <vt:lpstr>USB 2.0</vt:lpstr>
      <vt:lpstr>USB 3.0!</vt:lpstr>
      <vt:lpstr>USB 4.0</vt:lpstr>
      <vt:lpstr>Apple’s Thunderbolt</vt:lpstr>
      <vt:lpstr>Clocking Data on the Bus</vt:lpstr>
      <vt:lpstr>Clocking Data</vt:lpstr>
      <vt:lpstr>Wireless Connections</vt:lpstr>
      <vt:lpstr>Wireless I/O</vt:lpstr>
      <vt:lpstr>I/O Example using a car climate control system</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 and Secondary Storage</dc:title>
  <dc:subject>outline for computer peripherals</dc:subject>
  <dc:creator>JT Allen</dc:creator>
  <cp:keywords/>
  <dc:description/>
  <cp:lastModifiedBy>Donald Stanford</cp:lastModifiedBy>
  <cp:revision>129</cp:revision>
  <cp:lastPrinted>2014-09-25T00:24:46Z</cp:lastPrinted>
  <dcterms:created xsi:type="dcterms:W3CDTF">1996-09-18T11:14:15Z</dcterms:created>
  <dcterms:modified xsi:type="dcterms:W3CDTF">2023-09-26T16:16:38Z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Type">
    <vt:i4>1</vt:i4>
  </property>
  <property fmtid="{D5CDD505-2E9C-101B-9397-08002B2CF9AE}" pid="3" name="GraphicType">
    <vt:i4>1</vt:i4>
  </property>
  <property fmtid="{D5CDD505-2E9C-101B-9397-08002B2CF9AE}" pid="4" name="Compression">
    <vt:i4>100</vt:i4>
  </property>
  <property fmtid="{D5CDD505-2E9C-101B-9397-08002B2CF9AE}" pid="5" name="ScreenSize">
    <vt:i4>1</vt:i4>
  </property>
  <property fmtid="{D5CDD505-2E9C-101B-9397-08002B2CF9AE}" pid="6" name="ScreenUsage">
    <vt:i4>2</vt:i4>
  </property>
  <property fmtid="{D5CDD505-2E9C-101B-9397-08002B2CF9AE}" pid="7" name="MailAddress">
    <vt:lpwstr/>
  </property>
  <property fmtid="{D5CDD505-2E9C-101B-9397-08002B2CF9AE}" pid="8" name="HomePage">
    <vt:lpwstr/>
  </property>
  <property fmtid="{D5CDD505-2E9C-101B-9397-08002B2CF9AE}" pid="9" name="Other">
    <vt:lpwstr/>
  </property>
  <property fmtid="{D5CDD505-2E9C-101B-9397-08002B2CF9AE}" pid="10" name="DownloadOriginal">
    <vt:bool>false</vt:bool>
  </property>
  <property fmtid="{D5CDD505-2E9C-101B-9397-08002B2CF9AE}" pid="11" name="DownloadIEButton">
    <vt:bool>false</vt:bool>
  </property>
  <property fmtid="{D5CDD505-2E9C-101B-9397-08002B2CF9AE}" pid="12" name="UseBrowserColor">
    <vt:bool>true</vt:bool>
  </property>
  <property fmtid="{D5CDD505-2E9C-101B-9397-08002B2CF9AE}" pid="13" name="BackColor">
    <vt:i4>15132390</vt:i4>
  </property>
  <property fmtid="{D5CDD505-2E9C-101B-9397-08002B2CF9AE}" pid="14" name="TextColor">
    <vt:i4>0</vt:i4>
  </property>
  <property fmtid="{D5CDD505-2E9C-101B-9397-08002B2CF9AE}" pid="15" name="LinkColor">
    <vt:i4>16711782</vt:i4>
  </property>
  <property fmtid="{D5CDD505-2E9C-101B-9397-08002B2CF9AE}" pid="16" name="VisitedColor">
    <vt:i4>10040268</vt:i4>
  </property>
  <property fmtid="{D5CDD505-2E9C-101B-9397-08002B2CF9AE}" pid="17" name="TransparentButton">
    <vt:i4>0</vt:i4>
  </property>
  <property fmtid="{D5CDD505-2E9C-101B-9397-08002B2CF9AE}" pid="18" name="ButtonType">
    <vt:i4>3</vt:i4>
  </property>
  <property fmtid="{D5CDD505-2E9C-101B-9397-08002B2CF9AE}" pid="19" name="ShowNotes">
    <vt:bool>false</vt:bool>
  </property>
  <property fmtid="{D5CDD505-2E9C-101B-9397-08002B2CF9AE}" pid="20" name="NavBtnPos">
    <vt:i4>1</vt:i4>
  </property>
  <property fmtid="{D5CDD505-2E9C-101B-9397-08002B2CF9AE}" pid="21" name="OutputDir">
    <vt:lpwstr>D:\!IMFOLDE.R\!CHAPTER.4IM\ch4</vt:lpwstr>
  </property>
</Properties>
</file>